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Action1.xml" ContentType="application/vnd.ms-office.inkAction+xml"/>
  <Override PartName="/ppt/ink/inkAction2.xml" ContentType="application/vnd.ms-office.inkAction+xml"/>
  <Override PartName="/ppt/notesSlides/notesSlide6.xml" ContentType="application/vnd.openxmlformats-officedocument.presentationml.notesSlide+xml"/>
  <Override PartName="/ppt/ink/inkAction3.xml" ContentType="application/vnd.ms-office.inkAct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00" r:id="rId2"/>
    <p:sldId id="291" r:id="rId3"/>
    <p:sldId id="392" r:id="rId4"/>
    <p:sldId id="292" r:id="rId5"/>
    <p:sldId id="334" r:id="rId6"/>
    <p:sldId id="293" r:id="rId7"/>
    <p:sldId id="312" r:id="rId8"/>
    <p:sldId id="294" r:id="rId9"/>
    <p:sldId id="399" r:id="rId10"/>
    <p:sldId id="295" r:id="rId11"/>
    <p:sldId id="296" r:id="rId12"/>
    <p:sldId id="398" r:id="rId13"/>
    <p:sldId id="298" r:id="rId14"/>
    <p:sldId id="300" r:id="rId15"/>
    <p:sldId id="322" r:id="rId16"/>
    <p:sldId id="320" r:id="rId17"/>
    <p:sldId id="3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F8C61A-EA42-4AC0-8502-E43265CFE8D1}" v="74" dt="2020-09-09T15:02:4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4480" autoAdjust="0"/>
  </p:normalViewPr>
  <p:slideViewPr>
    <p:cSldViewPr snapToGrid="0">
      <p:cViewPr varScale="1">
        <p:scale>
          <a:sx n="56" d="100"/>
          <a:sy n="56" d="100"/>
        </p:scale>
        <p:origin x="10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9-09T13:51:11.049"/>
    </inkml:context>
    <inkml:brush xml:id="br0">
      <inkml:brushProperty name="width" value="0.05292" units="cm"/>
      <inkml:brushProperty name="height" value="0.05292" units="cm"/>
      <inkml:brushProperty name="color" value="#FF0000"/>
    </inkml:brush>
  </inkml:definitions>
  <iact:action type="add" startTime="13595">
    <iact:property name="dataType"/>
    <iact:actionData xml:id="d0">
      <inkml:trace xmlns:inkml="http://www.w3.org/2003/InkML" xml:id="stk0" contextRef="#ctx0" brushRef="#br0">2485 5328 0,'-25'0'29,"0"0"-2,-1 0-9,26-26-9,-25 26 29,0 0-20,-1 0 1,1 0 6,-26 0-19,26 0 21,-1 0 11,1 0-10,0 0-24,-1 0 9,1 0-10,0 0 9,-1 0-4,1 0 4,-1 0-3,1 0 0,0 0 8,-1 0 14,1 26-25,-51-26 5,76 25-10,-51-25 6,26 25 0,-1-25-5,1 26 3,0-1 4,-51 0-3,50-25-4,1 0 9,-1 26-11,1-26 6,0 51 3,-1-26 11,26 0 27,0 1-17,0-1-11,-25-25-11,-26 25 2,51 1 0,-25-26-6,25 25 1,-25 26 6,-1-51 9,26 25-13,0 1 12,0-1 10,0 0 12,0 1-34,0-1 4,0 0-9,0 26 4,0-26 5,0 1-4,0-1 3,0 1 0,0-1-1,0 0-7,0 26 15,0-26-5,0 1-10,0-1 4,0 0 22,0 1-8,26-26-9,-1 0 5,26 0 11,-26 0-17,0 25 9,1-25-16,-1 26 3,0 24 4,1-50-8,50 26 5,-51-26-4,1 0 3,24 25 5,-50 0-7,26-25 5,-26 26-8,51-26 3,-1 25 7,-24-25-3,-1 0-6,0 26 6,1-26-5,24 0 13,-24 0-4,25 0-6,-26 0 6,0 0-10,1 0 14,-1 25-14,0-25 4,1 0-3,50 0 3,-51 0-4,26 51 5,25-26 3,-51-25-8,26 0 8,-25 0-9,-1 25 6,0-25-5,1 0 5,-1 0-3,26 26 1,-26-26 3,1 0-7,-1 0 9,0 0 2,1 0-2,24 25-2,26-25 1,-50 0-6,25 0 3,-26 0 2,0 0-7,1 0 0,24 0 7,-24 0-1,-1 0-4,1 0-1,-1 0 9,0 0-10,1 0 7,-1 0 4,51 0-8,-25 0 5,-26 0-7,26 0 6,0 0 2,-1 0-9,-24 0 10,-1 0-11,26 0 7,-26 0-5,26 0 6,25 0 2,-51 0 0,1 0-9,-1 0 5,1 0 5,-1 0-10,51 0 9,-51 0-9,26 0 5,-26 0-4,1 0 8,-1 0-8,1 0 4,24 0 1,1 0-4,-26 0 0,1 0 8,25 0-7,-26 0 8,26 0-5,-26 0 4,0 0-10,1 0 15,-1 0-6,0 0-6,26 0 1,0 0-3,0 0 9,-26 0-11,0 0 8,26-25 2,-25 25-9,24 0 5,-24 0 1,-1 0-5,0 0 0,1-26 6,-1 26-7,26 0 7,0 0-7,-26 0 7,0 0 2,1-25 2,24 25-5,-24 0-3,-1-51 2,26 51 2,-26 0-6,1 0 7,-26-25 1,25 25-2,0 0-5,1 0 7,-1 0-4,0-25 3,1 25 4,-1-26-7,1 26 3,-26-25-3,25 25-2,0 0-1,-25-26 7,26 26-8,-1 0 3,-25-25 6,0 0 5,0-1-13,0 1 5,25 0 0,-25-1 6,51 26-9,-51-25-3,0-1 8,0 1 10,0 0-13,0-26 4,-25 51 1,25-25-11,0-1 5,-26 26 4,26-25-9,-25 0 27,25-1-21,0 1 7,0-1-4,-25 26-5,25-50-4,-26 50 17,1-26-9,0 1 1,25 0 2,-26 25-5,-25-51 2,-25 0 0,51-25-8,-76 25 7,50 26-6,-25-51 5,50 51-1,-50-52-1,51 77-3,-51-50 4,25 24 0,26 26-1,-1-25-5,1 0 12,0-1-6,-26 26 5,51-25-3,-26 25 1,1-26 0,0 26 1,-1 0 3,1 0 5,-26 0-11,0 0-4,26 0 3,-26 0 4,1 0-1,-26-25 4,25 25-12,0 0 5,26 0-6,-1 0 11,1 0-3,0 0-6,25-25 6,-26 25-6,-25 0 4,51-26 3,-25 26 5,0 0-8,-1 0-5,1 0 9,0 0-9,-26 0 4,26 0 1,-26 0-2,25 0-2,-24-25 5,24 25-6,-24 0 7,-1 0-6,25 0 6,-24 0 1,24 0-6,-50 0 8,26 0-10,-1 0 4,0 0 6,26 0-11,-1 0 19,1 0-11,-26 0-3,26 0-1,0 0-1,-1 0 7,1 0-9,-26 0 4,26 0-1,-26 0 1,26 0-3,-26 0 15,0 0-8,26 0-3,-1 0-2,-24 0-1,-1 0 6,26 0-6,-1 0 0,1 0-1,-1 0 7,1 0-1,-26 0 3,26 0-10,0 0 16,-1 0-13,1 0 0,-1 0 2,1 0-1,0 0 7,-1 0 8,1 0-8,0 0 1,-1 0 13,1 0-7,0 0 9,-26 0 19,25 0 28,1 0-45,25 25-18,0 1 7,-25-26-13,25 25 7,0 0 0,0 1-5,0-1 20,0 1-3,0-1-12,0 0-1,0 1 2,0-1 4,0 0 9,0 1-4,0-1-7,25-25 15,0 0-12</inkml:trace>
    </iact:actionData>
  </iact:action>
  <iact:action type="add" startTime="19838">
    <iact:property name="dataType"/>
    <iact:actionData xml:id="d1">
      <inkml:trace xmlns:inkml="http://www.w3.org/2003/InkML" xml:id="stk1" contextRef="#ctx0" brushRef="#br0">6012 6850 0,'25'0'98,"0"0"-88,1 0-3,-1 0 11,0 25-9,1-25 4,-1 0-8,26 0 9,-26 0-13,26 0 4,-26 0-3,77 0 5,-77 0-6,1 0 7,24 0-5,1 0 5,-26 0-7,52 0 6,-52 0-2,26 0 0,-26 0 8,0 0-13,1 0 5,25 0 5,-26 0-1,0 0 2,1 0 18,-1 0-22,0 0 4,1 0-3,-1 0-6,0 0 14,1 0-8,-1 0-4,1 0 5,-1 0-1,0 0 4,1 0-6,-1 0 13,26 0-17,-26 0 7,1 0 0,-1 0 0,0 0 2,1 0 0,-1 0-3,0 0-1,26 0 3,-26 0-9,1 0 30,-1 0-30,1 0 15,-1 0-8,0 0 11,1 0-10,-1 0 3,0 0-5,1 0-2,-1 0 3,1 0-3,-1 0 6,0 0-3,1 0 1,24 0 6,-24 0-6,-1 0-1,0 0-1,1 0 3,-1 0-8,1 0 5,-1 0-5,26 0 4,-26 0-1,0 0 1,1 0 3,-1 0 1,1 0 0,-1 0 1,0 0-9,26-25 13,-26 25 3,1 0-9,-1 0-5,0 0 4,1 0 2,-1 0-3,26 0 4,-26 0 5,1 0-7,-1 0 1,0 0 4,26 0 3,-25 0-10,24 0 2,-24 0-7,-1 0 6,0 0 4,1 0-2,-1 0-4,0 0 5,1 0-3,-1 0 3,1 0 1,-1 0-3,0 0 8,1 0 11,-1 0-10,0 0 57</inkml:trace>
    </iact:actionData>
  </iact:action>
  <iact:action type="add" startTime="27386">
    <iact:property name="dataType"/>
    <iact:actionData xml:id="d2">
      <inkml:trace xmlns:inkml="http://www.w3.org/2003/InkML" xml:id="stk2" contextRef="#ctx0" brushRef="#br0">6519 13546 0,'-25'0'19,"-1"0"8,1 0-8,0 0-11,-1 0-6,1 0 8,-1 0-1,-24 0 4,24 0-7,1 0-3,0 0 6,-1 0-2,1 0 4,-1 0-7,1 0 0,-26 0 6,26 0 3,25 26-6,-25-26-6,25 25 16,-26 0 2,26 1-6,0-1-3,-25-25-3,25 25-6,0 1 16,0-1-6,0 1-4,0-1 3,0 0 4,0 1-8,0-1 5,0 0 10,0 26-8,0-26-2,0 1 1,0-1-1,0 1 15,25-1-16,-25 0-6,0 1 0,0 50 7,0-51-10,0 0 7,26-25 0,-26 26-5,0-1 8,0 1 2,0-1 3,0 26 2,25-51-1,-25 25 12,51-25-20,-51 25 0,0 1 2,25-26-4,0 0 30,1 25-18,-26 0-6,0 1 0,25-26 0,-25 51-4,26-26 3,-1-25 6,0 25-12,26-25 7,-51 26-7,25-26 6,1 25 6,-1-25-15,-25 25 5,26-25-5,-1 0 2,0 0 4,-25 26 0,26-26-7,-1 0 7,26 25 3,-1-25-5,-24 0-6,50 0 8,-51 0-7,1 51 5,24-51 1,-24 0-5,25 25 5,25-25 1,-26 26 4,1-26-7,-26 0-4,1 0 8,-1 0-9,51 25 5,-50-25-2,-1 0 2,0 0-3,26 0 2,-25 0-3,50 0 6,0 0 5,-26 0-6,-24 0-5,50 0 6,-51 0-5,1 0 3,-1 0-3,26 0 3,-26 0-1,51 0-1,-50 0-2,50 0 6,-26 0 4,27 0-10,-27 0 3,-24 0-3,24-25 9,1 25-11,25 0 6,-25-26-3,0 26 3,-26-50-2,26 50 3,-26 0-1,51-26-4,-50 26 0,-1 0 9,0-25-5,1 25-4,25 0 9,-1 0-10,1 0 4,-26 0-2,26 0 4,0-26 1,0 26-6,-26 0 6,0 0-6,26 0 6,-26 0-4,1 0 3,50 0 5,-51 0-11,26 0 2,-26 0 3,26-25-1,25 25 4,0 0 1,-50 0-9,24 0 6,1 0-5,76 0 6,-76-25 5,-1 25-11,27 0 2,-27 0 8,-24 0-12,-1 0 6,0 0-4,1 0 7,-1 0-8,26 0 16,-26 0-13,1-26 6,-1 26-5,0 0 7,1 0-3,-26-25 0,0-26 7,25 51-7,-25-25 2,25 25 8,-25-26-8,51 26-4,-51-25 2,0 0 19,0-1-16,0 1-1,0 0-4,0-26 10,-25 26-6,-1-1 7,26 1-6,0-1-11,0 1 5,-25 25-4,0-25 7,-1-1 0,26 1 0,0 0-1,-25 25-1,25-26-4,-25 1 11,-1 0-8,-24 25 3,24 0 3,26-26-4,-25 26-6,25-25 15,-26 25-4,1 0-3,0 0 5,-1 0-5,1-26-1,-51 26 0,76-50-6,-26 50 7,1-26-8,-26 26 2,51-25 0,-50 25 3,-1 0-5,26 0 5,-1-25 2,1 25 4,25-26-7,-26 26-4,1 0 15,0 0-2,-1 0-11,-50 0 6,0-50-1,51 50-5,-26-26 2,-76-25 2,76 26 2,1 0-7,-52 25 5,102-26-6,-51 26 5,26 0-6,0 0 8,-1 0 0,26-25 1,-25 25 2,0 0-2,-1-25 4,1 25-12,-26 0 7,0-26 0,1 26 1,24-25 3,-50 25-8,51 0 8,-1-26-6,1 26 1,-26 0-6,26 0-1,-26 0 7,26 0-3,0 0 0,-1 0 7,1 0-10,-1 0 5,1-25 1,0 25-7,-26 0 6,26 0-6,-26 0 6,25 0-5,-24 0 7,24 0-6,-24-25 3,24 25 4,1 0-1,0 0 3,-1 0-6,1 0 6,-1 0-4,-24 0 4,24 0-5,1 0-1,0 0-3,-1 0 0,1 0 9,-26 0-7,0 0-3,1 0 6,24 0-8,-24 0 7,-1 0 4,0 0 8,26 0-15,-1 0 6,1 0-4,0 0 5,-1 0 14,1 0-2,-51 25-17,50-25-2,-24 25 2,24-25-4,-24 0 6,24 0-7,-75 26 6,75-26-5,-24 25 6,-1-25 1,25 0 4,1 0-12,0 0 9,-1 0-5,1 0 32,0 0-18,-1 0 20,1 0-18,-26 0 23,51-25 100,0-1-127,0 1 3</inkml:trace>
    </iact:actionData>
  </iact:action>
  <iact:action type="add" startTime="37329">
    <iact:property name="dataType"/>
    <iact:actionData xml:id="d3">
      <inkml:trace xmlns:inkml="http://www.w3.org/2003/InkML" xml:id="stk3" contextRef="#ctx0" brushRef="#br0">2308 10249 0,'25'0'134,"1"0"-87,-26 25 2,25-25-40,0 0 20,1 0-11,-1 0 11,0 0-21,26 0 12,-25 0 0,-1 0 7,0 0-7,1 0 27,-1 0-26,0 0 26,1 0-29,25 0 30,-26 0 8,0 0-8,1 0-28,-1 0 10,0 0-3,1 0-9,24 0 30,-24 0-28,-1 0-8,1 0-1,-1 0-2,0 0 6,1 0 5,-1 0-10,26 0 9,-26 0 8,1 0-7,-1 0 27,0-25-27,1 25-12,-1 0-2,0 0 0,26 0 6,-26 0 12,1 0-1,-1 0-5,1 0 8,-1 0-7,0-26 10</inkml:trace>
    </iact:actionData>
  </iact:action>
  <iact:action type="add" startTime="43816">
    <iact:property name="dataType"/>
    <iact:actionData xml:id="d4">
      <inkml:trace xmlns:inkml="http://www.w3.org/2003/InkML" xml:id="stk4" contextRef="#ctx0" brushRef="#br0">507 10477 0,'0'25'39,"0"1"9,25-26-29,0 0 9,1 0 19,-1 0-28,1 0 39,-26 25-37,0 0-4,25-25-8,26 0 20,-51 26-18,25-26 7,0 0 19,1 25 40,-26 0-58,25-25 19,1 51-9,-1-51 27,0 0-27,26 0-10,-26 0-6,1 0 3,-1 0-14,26 0 5,-26-25 3,1 25 2,24-26-6,-24 26-4,-1 0 26,0 0-11,1 0 15,-1 0-16,1 0 12,-1 0 1,0 0 28,1 0-28,-1 0-7,0 0-3,1 0 6,-1 0-6,0 0-8,1 0 10,-26-25-12,51 25-8,-26 0 6,0 0 3,1 0 8,-1 0 40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9-09T13:51:11.049"/>
    </inkml:context>
    <inkml:brush xml:id="br0">
      <inkml:brushProperty name="width" value="0.05292" units="cm"/>
      <inkml:brushProperty name="height" value="0.05292" units="cm"/>
      <inkml:brushProperty name="color" value="#FF0000"/>
    </inkml:brush>
  </inkml:definitions>
  <iact:action type="add" startTime="28181">
    <iact:property name="dataType"/>
    <iact:actionData xml:id="d0">
      <inkml:trace xmlns:inkml="http://www.w3.org/2003/InkML" xml:id="stk0" contextRef="#ctx0" brushRef="#br0">26966 8270 0,'0'25'80,"-26"-25"-76,1 0 27,25 26 18,-25-26-33,-1 0 4,1 0 12,0 0-27,-1 25-2,-24-25 6,24 26-3,1-26 5,-1 0 7,1 0-5,0 25 54,-1-25-61,1 25 0,0 1 1,-1-26 0,26 50 3,-25-50-9,-1 0 18,1 0-2,0 0 3,-1 26 9,26-1-19,-25 0 0,-26-25-1,26 0-8,25 26 6,-25-26 2,-1 0-8,26 25 13,-25-25-10,25 26 8,-26-26 16,1 0-15,25 50-10,-25-50 3,-26 0 0,51 26-4,-25-1 7,25 0 1,-51 1-1,25-1-3,1-25 3,0 25-6,25 1 3,-26-26 0,26 51-1,-50-51-3,24 25 15,26 0 2,-25 1 1,25-1-15,0 0-3,-25 1 1,25-1 7,-26 26-9,1-26 8,25 51 1,-26-50-10,1 101 5,-26-102-2,51 102 4,-25-102-4,0 51 2,25-25-1,-26 0 3,26-26-5,-25 0 10,25 1-8,0 24 0,0-24 6,0-1 6,0 1 3,0-1-2,0 0 20,0 1-27,0-1-1,0 26 16,0-26-18,0 1 11,0-1 0,0 0-2,0 1 7,25-26-6,-25 25-10,26 0 21,-26 1-14,25-26-9,-25 25 2,0 0 5,51-25-9,-51 26 4,0-1 4,25-25-3,-25 26 5,25-26 4,-25 25-8,26-25-8,-26 25 10,25-25-6,-25 51-2,0-26 4,26-25-4,-26 26 3,25-26 7,-25 25-10,51 0 10,-26 1-1,-25-1-11,0 1 5,25 24 4,1-24 9,-26-1 0,25-25 0,0 0-4,-25 25-11,0 1 5,26-1 6,-1 1-15,-25-1 6,51 26 3,-26-51-6,1 0 5,-1 0-3,26 50-1,-51-24-3,0-1 10,25 0-6,-25 1 0,26-1 2,24-25 0,-50 51-5,26-51 8,-1 0-4,0 25 7,1 1-2,-1-26-9,0 25 2,1 0-1,25-25 8,-51 26-10,25-26 14,0 0-9,1 0-2,-1 0 4,-25 25-6,51-25 3,-51 51 3,76-51-6,-51 0 2,1 0 6,-26 25-9,76-25 3,-51 0-1,102 26 8,-26-26-3,26 0-3,-51 25-1,-25-25-3,127 51 7,-128-51-5,103 0 3,-103 0-3,77 0 1,-76 0 2,101 0-2,-101 0 0,25 0 5,0 0-6,26 0 2,-52 0-4,77 0 7,-76 0-5,25 25 2,-25-25 2,76 0-4,-77 25 5,1-25-2,-26 0-2,26 0-1,-25 0 9,-1 0-5,0 0 12,1 0-16,-1 0 2,0 0-2,51 0 3,-50 0 0,-1 0-3,1 0-1,24 0 5,-24 0-2,-1 0 1,26 0-3,-26 0 7,1 0-5,-1 0 5,0 0-6,1 0 0,-1 0 1,26 0 0,50 0 9,-25 0-10,-50 0 0,50 0 5,-25 0-8,-1-25 4,-24 25-2,24 0 6,1 0-6,-26 0 4,26 0 14,-25 0-17,-1-25 1,0 25-1,102 0 1,-101-26 0,24 26-1,1 0 3,0 0-5,-26-25 5,0 25-3,1 0 4,-1-25-2,1 25 18,-1 0-8,51 0-9,-51-51-3,26 51 4,-25-26-7,-1 26 6,-25-25 0,25 25-4,-25-25 9,26 25-9,24 0 12,-24-26 22,-1 26-36,0-25 5,26 0 5,-51-1-10,26-24 10,-1 24-3,26 1-1,-26 25-1,0 0 8,-25-26-13,26 1 12,-1 0-7,1-1 4,-26 1-7,25-26 1,0 26 0,51 0 5,-50 25-8,-1-51 4,0 51 1,1-51 0,-1 26 6,1-26-5,-26 26-3,0-1 3,0 1 15,50-1-20,-24 1 10,24-26 0,-50 1-11,26-1 5,-26 26-5,25-1 10,1 1-7,-1 25 1,-25-26 3,0 1-2,0-26 7,0 26-1,0 0-6,0-1 13,25 1-8,1-51-5,-26 25-2,50-25 3,-24 25-5,-26-50 3,25 50-1,-25-25 4,0 51-5,0-26 6,51 0-6,-51 0 0,0 26 8,0 0-8,0-1 2,0 1 4,0 0 2,0-1 10,0-25-2,-26 26 6,1 0-16,0-26 6,-1 0-8,26 26-3,-50 0 3,24-26-2,1 51 7,25-26-10,0 1 7,-25 25-5,-1-51 0,1 1 9,25 24-12,-26-25 2,1 26 1,-51-26 5,25 26-4,51 0 6,-25 25-10,-1-26 8,1 26-3,25-25-5,0-26 2,0 26 13,-25 25-12,-1 0-3,1 0 8,25-26-8,-51 1 5,1 0 5,24-1-2,26 1-4,-25 25-1,-1-25-3,26-26 12,0 26-8,-50 25-1,24 0 5,1-26-7,0-25 2,-26 26 6,25 0-3,26-1-5,-50 26 6,50-25-4,-76 25 0,50-25 20,1 25-23,25-26 16,-25 26-15,-1-25 4,1 25-4,-51-26 5,76 1-4,-26 25 3,26-25-2,-25 25 2,0 0 7,-1 0-10,1 0 1,25-51 7,-26 51-6,-50-25 5,51 25-6,0 0 8,-1 0-9,1 0 1,0 0 7,-1 0-7,-25-26 7,1 1-7,-1 25 3,26-25-1,-1 25-2,1 0-3,-26-26 4,26 26 5,-1 0-7,1 0 7,-26-25-5,26 25 9,0-26-13,-52 26 4,27-50 7,24 50-9,-24 0 6,-77-26-2,76 26-6,26 0 10,-1 0-8,-24 0 2,24 0-4,-25-25 9,26 25-9,0 0 3,25-25 8,-26 25-9,-24 0 1,-1 0 7,0 0-7,0 0 5,1 0-5,-1 0 9,26 0-9,-26 0 0,25 0 2,-24-26-2,-1 26-3,26 0 4,-1 0 1,-50 0-1,51 0-1,-1 0 0,1 0 2,-26 0 1,26 0-4,-51 0 3,50 0-3,1 0 4,0 0 1,-26 26 0,0-26-3,-25 0 0,51 0-1,-26 0 6,26 0-5,-26 25-2,-25-25 6,50 25-7,1-25 5,0 0 0,-26 51-4,26-51 0,-52 25 1,52-25 2,0 0 1,-1 26 5,1-26-6,0 0 11,-1 0-7,26 25-7,-76-25 6,51 26-3,-1-26-2,1 25 9,0-25-8,-1 25 6,-24 1-1,-1 24-2,0-24-7,26-1 11,-1-25-7,26 25-3,-25-25 10,0 0-6,-1 0 6,26 26-6,-25-26 1,25 25 5,-25-25-5,-1 26 25,26-1-7,-51-25 216,26 0-224,0 0 10,-1 0-2,1 0 11,0 0 1,-1 0-9,1 0-8,-26 0 29</inkml:trace>
    </iact:actionData>
  </iact:action>
  <iact:action type="add" startTime="57586">
    <iact:property name="dataType"/>
    <iact:actionData xml:id="d1">
      <inkml:trace xmlns:inkml="http://www.w3.org/2003/InkML" xml:id="stk1" contextRef="#ctx0" brushRef="#br0">23567 5733 0,'25'0'224,"26"0"-220,-1 26 11,-24-26-13,24 0 1,-24 0 0,50 0 6,-51 0-8,26 0 6,-26 0 0,1 0-6,-1 0 4,0 0 5,1 0-8,-1 0 1,1 0 10,-1 0-5,0 0 4,26 0-8,-26 0 1,1 0 3,-1 0-5,1 0 6,-1 0-3,0 0-2,1-26 3,24 26-5,-24 0 4,-1 0 22,0 0-20,1 0-1,-1 0 3,1-25-6,-1 25 6,0 0-9,1-25 9,-1 25-6,0 0-3,1 0 9,-1 0-6,1 0 7,-1 0 11,26 0-17,-26 0 6,0-26-4,26 26 3,-26 0 1,1 0-10,-1 0 3,26 0 0,-26 0 6,1 0-2,-1 0-6,0 0 4,1 0 2,-1 0 1,1 0 6,-1 0-7,26 0 3,-26 0-4,0 0 3,1 0-9,-1 0 6,0 0 4,26 0 19,-25 0-24,-1 0 8,26 0-3,-26 0-9,0 0 4,1 0 3,25 0-6,-1 0 2,1 0 6,-26 0-2,1 0-8,-1 0 17,51 0-9,-25 0 3,0-25-4,-26 25-7,26 0 10,-26 0-4,1 0-1,24 0-2,-24 0 0,-1 0 0,0 0 2,1-25-4,24 25 15,-24 0-11,-1 0 1,1 0-3,-1 0-1,0 0 1,-25-26 5,26 26-8,50 0 4,-25-25 7,-26 25 0,0 0-11,1 0 3,-1 0 10,0 0 2,26 0-14,-26 0 11,1 0-5,-1 0 0,-25-51 11,26 51 11,-1 0-21</inkml:trace>
    </iact:actionData>
  </iact:action>
  <iact:action type="add" startTime="59775">
    <iact:property name="dataType"/>
    <iact:actionData xml:id="d2">
      <inkml:trace xmlns:inkml="http://www.w3.org/2003/InkML" xml:id="stk2" contextRef="#ctx0" brushRef="#br0">26560 4516 0,'0'-26'71,"25"26"-7,1 0-46,-1 0 10,0 0-5,1 0-8,-1 0-3,26 0-4,-26 0-5,26 0 15,0 0-7,-26 0-3,0 0-7,26 0 8,-25 0-6,-1 0 7,0 0-3,1 0 4,-1 0-10,0 0 5,1 0 5,-1 0 3,1 0-9,-1 0 5,0 0-5,1 0-1,-1 0 7,0 0-4,1-25 5,50 25-6,-51 0 0,1 0-2,-1 0 1,26 0-3,-26 0 12,26 0-3,-26 0-5,1 0-2,-1 0 3,0 0 3,1 0-4,24 0-5,1 0 2,-26 0 3,1 0 0,-1 0-3,1 0-1,24-25 9,-24 25-8,24 0 1,1 0 8,0 0-6,0-26 3,-26 26 7,26 0-12,-26 0 10,0 0-6,1 0-7,-1 0 14,-25-25-2,26 25-12,-1 0 4,0 0 5,26 0-4,-26 0 1,1 0-3,-26-25-2,25 25 10,1 0-6,-1 0 7,0 0-10,1 0 9,-1 0-4,0 0-1,1-26 9,-1 26-14,0 0 6,1 0 3,-1 0-8,1-50 6,50 50-6,-51 0 2,0 0 5,26 0-5,-25 0 8,-1 0-5,26-26 2,-26 26-7,0 0 1,1-25 8,-1 25-9,0 0 6,1 0-3,-1 0 5,26 0-2,-26 0-2,1 0-4,-1 0 4,0 0 2,1 0-3,-1 0 2,1 0-1,24 0 4,-24 0-3,-1 0 3,0 0-10,1 0 10,-1 0-7,0-26-2,26 26 11,-25 0-10,-1 0-1,0 0 7,1 0 3,-1 0-5</inkml:trace>
    </iact:actionData>
  </iact:action>
  <iact:action type="add" startTime="63908">
    <iact:property name="dataType"/>
    <iact:actionData xml:id="d3">
      <inkml:trace xmlns:inkml="http://www.w3.org/2003/InkML" xml:id="stk3" contextRef="#ctx0" brushRef="#br0">29985 5429 0,'25'0'146,"-25"25"-131,25-25-4,1 0 10,-26 26-9,25-26-4,-25 25-2,26-25 7,-1 0 3,0 0 15,1 0-18,-1 0 1,0 0-6,1 0 5,-1 0-4,0 0 9,26 0-15,-25 0 3,-1 0 4,0 0 2,1 0-10,-1 0 14,0 0-7,1 0-1,25 0-4,-26 0 8,0 0 0,1 0 0,-1 0-9,0 0 6,1 0-2,-1 0 3,0 0-1,1 0-2,-1 0-3,26 0 6,-26 0-2,1 0-6,-1 0 14,26 0-6,-26 0-1,1 0-4,-1 0 2,0 0 2,1 0-1,24 0 4,1 0-7,-26 0-1,1 0 7,-1 0-7,1 0 13,-1 0-15,0 0 8,1 0-4,24 0 3,-24 0-2,-1 0-2,26 0-3,0 0 7,-26 0 3,26 0-1,-26 0-2,0 0 4,1 0-11,-1 0 11,1 0-12,-1 0 4,26 0 8,-26 0-10,26 0 0,-26 0 2,1-25 1,24 25 7,1 0-4,-26 0-4,1 0-3,-1 0 6,0 0 5,1 0-1,25 0-8,-1-26 10,-24 26-13,24 0 3,1 0 6,-25 0-5,-1 0 4,0 0-7,1-25 1,-1 25 6,0 0 4,1 0-12,-1 0 8,0 0-3,1-25 3,50 25 3,-25-26-5,-26 26-2,0 0 4,1 0-1,-1 0 3,1 0-6,24 0 22,-24 0-23,-1 0 9,0 0-6,1 0-6,-1 0 8,0 0 9,1 0-10,25 0 12,-26 0 1,0 0-5</inkml:trace>
    </iact:actionData>
  </iact:action>
  <iact:action type="add" startTime="67431">
    <iact:property name="dataType"/>
    <iact:actionData xml:id="d4">
      <inkml:trace xmlns:inkml="http://www.w3.org/2003/InkML" xml:id="stk4" contextRef="#ctx0" brushRef="#br0">30644 8676 0,'-25'0'62,"25"-25"-57</inkml:trace>
    </iact:actionData>
  </iact:action>
  <iact:action type="add" startTime="69136">
    <iact:property name="dataType"/>
    <iact:actionData xml:id="d5">
      <inkml:trace xmlns:inkml="http://www.w3.org/2003/InkML" xml:id="stk5" contextRef="#ctx0" brushRef="#br0">30796 8701 0,'-25'0'59,"0"0"-40,-1 0 0,1 0 11,0 0 21,-1 0-45,-24 0 5,50 26-5,-26-1 19,1-25-9,-1 0 12,1 0 30,25 25 6,-25-25-55,-1 0 22,1 26 7,-26-1-28,26-25 2,25 25 5,-26-25-14,1 26 10,0-26 20,-1 0-14,1 0 5,0 25 1,-1 26-16,26-26 0,-25-25-8,0 0 3,25 26 4,-26-1-1,1 0-1,-1 1 16,1-1 4,25 1-7,0-1 26,0 0-26,0 1 10,0-1-16,0 0-7,0 1 6,0-1-11,0 0 31,0 26-27,0-25 3,0-1 11,0 0 14,25 1 3,-25-1-5,26 0-16,-26 1-3,25 24-6,-25-24 6,0-1-1,0 1 6,0-1 3,0 0 0,26-25-15,-1 26 36,0-26 0,1 0-23,-1 0 0,0 0 17,1 0-13,-1 0 8,0 0-13,1 0 2,25 0-7,-26 0-1,0 0-3,1 0 3,-1 0 5,0 0-9,1 0 4,-1 0 3,26 0 5,-26 0-16,1 0 10,-1 0-4,0 0-2,1 0 8,-1 0-11,0 0 11,1 0 13,-1 0-12,1 0-6,-1 0 5,0 0-7,1 0 1,24 0 20,-24 0-21,-1 0 2,1 0-2,-1 25 2,0-25-2,26 0 0,0 0 6,-26 0-10,0 0 1,1 0 10,-1 0 35,1 0-34,-1 0-1,0 0 3,26 0-6,-26 0 6,-25-25-4,26-1 6,-26 1-1,0 0-6,0-1 3,0 1-5,0-26-2,0 26-6,0-1 1,0 1 2,0 0 9,0-1-4,0 1-2,0 0 2,0-26-6,0 25 11,0 1 1,0 0-8,0-1 9,0 1-9,0 0 6,0-1 0,0 1-7,0 0 2,-26-1 0,26 1 11,0-1-3,-50 26-11,50-25 3,-26 25 0,26-25 8,-25 25-11,0 0 14,25-26-13,-26 26 1,26-50 3,0 24 18,0 1-11,-25 25-11,25-26 12,-26 26-10,1 0 18,-26 0-9,26 0 18,0 0-8,-1 0 24,1 0-10,25-25-25,-25 25-11,25-25-4,-26 25 4,26-26-4,-25 26 3,-26-25 12,51 0 4,0-1-2,-25 26-13,-1 0 11,1 0 6,0 0 40,25-25-44,-26 25-14,1 0 64,-1 0-4,1 0-59,0 0 0,-1 0 1,26 25-2,-25-25 3,0 0 1,25 26 73</inkml:trace>
    </iact:actionData>
  </iact:action>
  <iact:action type="add" startTime="76867">
    <iact:property name="dataType"/>
    <iact:actionData xml:id="d6">
      <inkml:trace xmlns:inkml="http://www.w3.org/2003/InkML" xml:id="stk6" contextRef="#ctx0" brushRef="#br0">27778 14713 0,'0'25'57,"0"1"-28,0-1-16,-26-25-2,26 26 6,-25-1-9,25 26 5,-25-51-6,25 25-1,0 0-1,-26 1 13,1 24-6,-26-24-8,51-1 1,-25 51 2,-1-50 0,26 24 5,-25-24 3,25 24-11,-25 1 0,25-25 5,-26-1-5,26 0-3,-25 1 2,25-1 15,0 0-10,-26-25-4,26 26-1,0 25 0,0-26 17,0 0 12,0 1-13,0-1-10,0 0 2,0 1 7,0-1-10,0 0 1,0 1 3,26-1-6,-1 1 5,1-1-3,-26 0-7,25-25 9,0 26-2,1-26 1,24 25-6,-24 26 6,-1-51-8,1 25 5,-26 0-3,50 26 6,-24-51-5,24 51-3,-24-51 3,24 25 5,-24-25-8,-1 26 5,1 24 0,-26-24-2,50-26-1,-24 0 7,-1 0-9,0 0 2,1 25 13,-1-25-11,26 25 7,0-25-11,-26 26 6,0-26-1,26 0-3,25 0 10,-25 0-10,50 25-1,-50 1 12,0-26-11,25 0-1,-51 0 1,26 25 6,-26-25-8,26 0 5,-25 0 0,50 0-2,0 0 10,-51 0-10,1 0-3,75 0 4,-50 0 4,-26 0-2,0 0-6,26 0 5,25 0 5,-50 0-5,-1 0-1,0 0-1,1 0 4,-1 0-7,26 0 16,0 0-16,-1-25 3,-24 25 5,24 0-7,27-26 8,-27 26-3,-50-25-3,26 25-1,24 0 6,-24 0-3,-1-26 7,1 26-10,24-25 10,1 25 0,0-25-7,-26-26 5,0 26-6,26 25-4,-51-26 2,76 1 5,-50 0-6,24-1 4,-50 1-1,51-1 1,-25-24 4,-26 24-3,50 1-4,-24 0 8,-1-1-10,-25 1 5,25 0 3,-25-1 4,26-25-5,-1 26 1,-25 0 0,0-1-6,0 1 8,0 0 14,0-1-20,0 1 3,0-26-3,0 26 5,0-1 10,0 1-12,0 0 2,0-1 0,0 1-1,0 0 5,0-1-1,0 1-10,0-1 5,0 1 3,0 0-5,0-26-2,-25 51 6,25-25-3,0-26-3,-26 26 4,26-1 1,0 1 1,-25 25-3,25-26-1,-25 26 5,25-25 15,0 0-12,-26 25-9,26-26 1,-25 26-4,0 0 5,-26-50 6,25 24-8,1 1 0,0 25 2,-26-25-2,26 25-3,-1 0 2,1-26 4,-26 26-2,26 0-2,25-25 2,-26 25 5,-24-26-2,24 26 4,1 0-12,25-25 3,-25 25-1,-1 0 8,26-25-8,-25 25-1,-26 0 7,0 0-7,1-26 7,24 26-2,1 0-6,-1 0 2,26-25 4,-25 25-1,0 0-3,-26 0-1,0 0 7,26 0 1,-26-25 9,26 25-10,-1 0-5,-24 0 3,24 0-3,-24 0 12,24 0-12,1 0 0,-1 0 2,1 0-4,-26 0 0,26 0 5,0 0-1,-1 0-1,1 0-1,-26 0 0,-25 0 5,51 0 5,-1 0-8,1 0-5,0 0 24,-1 0-21,1 0 3,-1 0 3,-24 0-7,-1 0 4,0 0 2,1 25 2,-52-25-3,77 0 1,-1 0 0,1 0 0,0 0-4,-1 0 3,1 0 2,-26 25 15,26-25-18,-1 0 7,1 26-2,0-26-7,-1 0 0,26 25-2,-25-25 9,0 25-3,-26-25-4,25 0-3,1 26 10,0-26 9,-1 0-10,26 25-4,-25-25-6,0 0 26,-1 0-8,1 0 9,25 26 39,-26-26-19,26 25-41</inkml:trace>
    </iact:actionData>
  </iact:action>
  <iact:action type="add" startTime="84484">
    <iact:property name="dataType"/>
    <iact:actionData xml:id="d7">
      <inkml:trace xmlns:inkml="http://www.w3.org/2003/InkML" xml:id="stk7" contextRef="#ctx0" brushRef="#br0">28615 10350 0,'25'0'14,"1"0"221,-1 0-175,0 0-24,26 0 13,-26 0-32,1 0 2,-1 0 13,0 0-14,1 0 12,-1 0 6,1 0-5,24 0-14,-24 0 12,-1 0-8,0 0 0,1 0-14,-1 0 3,1 0 7,-1 0-5,26 0-5,-26 0 4,0 0-1,1 0-3,-1 0 13,0 0-7,1 0-7,25 0 23,-26 0-16,0 0-6,1 0 11,-1 0 9,0 0 12,1 0-11,-1 0-8,26 0 10,-26 0-11,1 0 0,-26-25-8,25 25 25,0 0-5,1 0-14,-1 0 3,0 0 11,1 0-15,-1 0 3,-25-26-7,26 26 6,-1 0 0,0 0 13,1 0 32,-1 0 24</inkml:trace>
    </iact:actionData>
  </iact:action>
  <iact:action type="add" startTime="97634">
    <iact:property name="dataType"/>
    <iact:actionData xml:id="d8">
      <inkml:trace xmlns:inkml="http://www.w3.org/2003/InkML" xml:id="stk8" contextRef="#ctx0" brushRef="#br0">30365 10857 0,'26'0'99,"-1"0"-52,0 0-30,1 0 3,-1 0-7,0 0-9,52 0 7,-52 0-2,0 0-4,1 0 0,-1 0-2,0 0 3,1 0 1,24 0-4,1 0 11,-25 0-10,-1 0-1,0 0 6,1 0 1,-1 0-3,0 0-4,1 0 10,-1 0-7,1 0 7,-1 0-6,0 0 2,1-25 9,-1 25 4,26 0-7,-26-25 5,0 25 10,-25-26 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9-10T15:09:32.640"/>
    </inkml:context>
    <inkml:brush xml:id="br0">
      <inkml:brushProperty name="width" value="0.05292" units="cm"/>
      <inkml:brushProperty name="height" value="0.05292" units="cm"/>
      <inkml:brushProperty name="color" value="#FF0000"/>
    </inkml:brush>
  </inkml:definitions>
  <iact:action type="add" startTime="40125">
    <iact:property name="dataType"/>
    <iact:actionData xml:id="d0">
      <inkml:trace xmlns:inkml="http://www.w3.org/2003/InkML" xml:id="stk0" contextRef="#ctx0" brushRef="#br0">4388 10908 0,'25'0'143,"1"0"-125,-1 0 14,-25 26-5,26-26-26,-1 0 10,0 0 0,26 0 14,-26 0-16,-25 25 1,26-25-9,-1 0 18,0 0 8,1 0-8,-26 25-9,25-25 1,1 0 7,-1 0 1,0 0 10,1 0-10,-1 0 0,0 0 11,1 0 35,-1 0 0,1 0-15,24 0-21,-24 0-11,-26 26 1,25-26-10,0 0 11,1 0-2,-1 0 11,0 0-16,1 0 14,25 0-17,-26 0 6,0 0 14,1 0-3,-1 0-6,0 0 6,1 0-18,-1 0 10,1 0 0,-1 0 0,0 0 10,1 0 39,-1 0-1,0 0 371,1 0-391,-26-26 211</inkml:trace>
    </iact:actionData>
  </iact:action>
  <iact:action type="add" startTime="46912">
    <iact:property name="dataType"/>
    <iact:actionData xml:id="d1">
      <inkml:trace xmlns:inkml="http://www.w3.org/2003/InkML" xml:id="stk1" contextRef="#ctx0" brushRef="#br0">2942 12303 0,'25'0'105,"1"0"-86,-1 0-7,1 0-2,-1 0 7,0 0-14,1 0 3,24 0 4,-24 0-5,-1 0 0,1 0-5,-1 0 9,51 0 1,-51 0-8,26 0 7,-26 0-7,52 0 3,-27 0-2,26 0 4,-50 0-4,50 0 3,25 0 4,-75 0-6,24 0 2,-24 0-2,25 0 1,-1 0-4,1 0 8,-26 0 1,1 0-9,-1 0 7,26 0 1,0 0 1,-26 0-1,0 0 2,26 0-2,0 0 0,-26 0-8,26 0 8,0 0 8,-26 0-6,0 0-7,1 0 1,24 0 7,1 0-4,-25 0 2,24 0-1,-24 0-7,24 0 5,-24 0-5,-1 0 6,1 0-6,-1 0 5,26 0 4,-1 0-3,1 0 2,0 0-8,-26 0 5,26 0 13,-26 0-11,1 0-6,-1 0 6,0 0-8,1 0 6,-1 0 2,1 0-9,-1 0 9,0 0-7,1 0 6,-1 0 1,0 0 1,26 0-7,-26 0 5,1 0-5,25 0 1,-26 0 7,0 0-8,1 0 2,50 0 5,-25-25 0,-26 25-6,0 0 1,1 0-3,-1 0 7,26 0-7,-1 0 4,-24 0-3,-1 0 4,1 0-4,24 0 3,26 0 4,-50 0-5,25 0-1,-26 0 0,26 0 2,-1 0 5,-24 0-8,24 0 2,-24 0-2,-1 0 4,1 0-5,-1 0 9,26 0-7,-26 0 2,0 0-1,1 0-4,-1 0 9,26 0-1,-26 0 0,26 0-7,-26 0 6,1 0 0,-1 0 2,0 0-6,1 0 1,25 0 4,-1 0 3,-24 0-12,-1 0 9,26 0 0,-26 0-7,26 0 5,0 0-4,25 0 3,-51 0-2,51 0 2,0 0 3,-50 0-4,24 0 2,-24 0-5,75 0 14,-75 0-7,-1 0-9,0 0 9,1 0 0,-1 0 1,0 0 4,1 0-10,25 0 7,-26 0-2,0 0-8,1 0 6,-1 0 7,0 0-7,1 0-4,-1 0 5,26 0-6,0-25 4,-26 25-3,0 0 4,26 0-5,25 0 5,-25 0-5,0-26 5,-26 26-4,51 0 4,-25 0-2,0 0-1,-26 0-2,51 0 9,-51 0-9,77 0 3,-51-25 3,-26 25-2,26 0-1,-26 0-4,51 0 7,-50 0-7,-1 0 12,0 0-7,1 0-4,-1 0 7,0 0-2,1 0 3,-1 0-7,1 0 3,-1 0 4,0 0-10,1 0 12,-1 0-5,0 0 5,26 0-5,-25 0 3,-1 0-8,0 0 4,26 0 4,-26 0 0,1 0-7,50 0 3,-51 0-3,1 0 5,-1 0-6,0 0 4,1 0-3,-1 0 5,26 0 1,-26 0-5,1 0 1,-1 0 6,0 0-3,1 0-6,-1 0 8,0 0-3,1 0-4,-1 0 4,0 0-4,1 0 3,-1 0 3,1 0 1,-1 0-5,0 0 12,26 0-10,-26 0-5,1 0 7,-1 0-2,1 0 3,-1 0 5,0 0-6,1 0-2,24 0 1,-24 0 2,-1 0 8,0 0-7,1 0 17,-1 0-8,1 0-2</inkml:trace>
    </iact:actionData>
  </iact:action>
  <iact:action type="add" startTime="52967">
    <iact:property name="dataType"/>
    <iact:actionData xml:id="d2">
      <inkml:trace xmlns:inkml="http://www.w3.org/2003/InkML" xml:id="stk2" contextRef="#ctx0" brushRef="#br0">6392 10857 0,'26'0'87,"-1"0"-78,0 0 1,1 0 2,-1 0 4,0 26-7,26-26 1,-26 0-6,1 25 0,-1-25 7,1 0 1,-1 0-5,0 26 1,1-26 3,24 0-8,-24 0 7,-1 0 5,1 0-3,-1 0-10,0 0 6,1 0 0,-1 0 1,0 0 2,1 0-10,-1 0 10,0 0-5,1 0-4,-1 0 8,1 0 8,-1 0-17,26 25 6,-1-25 3,-24 0 0,-1 0-7,1 0 2,-1 0 14,0 0-14,26 0 2,-26 0-1,1 0 5,-1 0 3,0 0-7,1 0 4,-1 0-1,1 0 5,24 0-5,-24 0 11,-1 0-11,0 0 6,1 0-14,-1 0 12,1 0-11,24 0 16,-24 0-17,-1 0 14,0 0-13,1 0 5,-1 0 9,0 0-11,1 0 9,25 0-4,-26 0-1,0 0 0,1 0 16,-1 0-5,0 0 4,1 0-4,-52 0 628,1 0-627,0 0 6,-1 0 8,-24 0-5,24 0-10,1 0 6,-1 0-8,26-25 58</inkml:trace>
    </iact:actionData>
  </iact:action>
  <iact:action type="add" startTime="57213">
    <iact:property name="dataType"/>
    <iact:actionData xml:id="d3">
      <inkml:trace xmlns:inkml="http://www.w3.org/2003/InkML" xml:id="stk3" contextRef="#ctx0" brushRef="#br0">11669 11999 0,'0'25'28,"25"1"9,1-26-24,-26 25-3,25-25-9,0 0 3,-25 25 9,26-25-13,-1 0 8,26 0 1,-26 0-6,0 0 8,1 0-5,-1 0 6,1 0-5,24 0 3,1 26-1,-26-26 0,1 0-5,-1 0 0,1 0 8,-1 0-12,26 25 7,-1-25-2,26 0 2,-50 0-7,25 0 9,-1 0-8,52 51 8,-51-51-3,25 0-1,25 0-1,1 51-1,-52-51 2,103 0 3,-128 0-3,127 25 0,-25-25 1,-76 0-4,-26 0 6,26 0-5,50 0 3,-50 25 4,-26-25-8,26 0 5,-26 0-3,26 0 1,-25 0-1,-1 0 7,0 0-6,26 26 6,-26-26-3,51 0 1,-50 0 2,-1 0 1,26 0-8,-26 0 7,1 0-10,-1 0 7,51 0 3,-25 0 5,0 0-5,-26 0-1,0 0-6,26 0 1,0 0 6,-26 0-9,1 0 5,-1 0-7,26 0 9,25-26 1,-51 26-6,26 0 1,-26 0-4,-25-25 8,26 25-5,50 0 1,-51-51 5,0 51-1,1 0-7,-1-25 16,1 25-9,-26-26 9,25 26-14,0 0 6,-25-25-5,51 25 14,-26 0 2,-25-25 6</inkml:trace>
    </iact:actionData>
  </iact:action>
  <iact:action type="add" startTime="61185">
    <iact:property name="dataType"/>
    <iact:actionData xml:id="d4">
      <inkml:trace xmlns:inkml="http://www.w3.org/2003/InkML" xml:id="stk4" contextRef="#ctx0" brushRef="#br0">8472 10959 0,'26'0'163,"-1"0"-142,0 0-4,1 0 12,-26-25-2,25 25-17,26 0 22,-26-26-14,1 26 18,-1 0-18,0 0 3,1 0 26,-1 0-17,1 0-12,24 0 2,-24 0 8,-1 0 19,0 0-27,1 0-1,-1 0 8,0 0 3,1 0-11,-1 0 8,1 0-7,-1 0 8,0 0-9,1 0 0,-1 0 57,0 0-29,1 0 1,25 0-29,-26 0 66,0 0-27,-25-25-49,0-1 21,26 1-11,-26 0 0,0-1 9,0 1-8,0 0-3,0-1-4,0 1-2,0-1-2,0 1 3,0 0 2,0-1 7,0-24-3,0 24 4,0 1-6,0 0-6,0-1 9,0 1 2,0-1 5,0 1-15,0-26-2,-26 26 9,1 25 13,25-25-25,0-1 5,0 1 8,0 0-10,-51 25-1,51-26 6,-25 26-9,25-25 6,0-1 19,-26 1-10,1 0-4,25-1 4,-25 26-11,25-25 0,-26 25 3,1-25-5,0 25 8,25-26-12,-26 26-1,1 0 17,-1 0-9,1-25 0,25-26-2,-25 51-5,-1 0 8,26-25-6,-25 25-3,25-26 15,-25 26-7,-26 0 2,26 0-2,-1 0 0,1 0 5,-1 0 5,1 0-8,0 0-4,-1 0 8,-24 0-6,50 26 0,-26-26-9,1 0 20,-1 0-4,1 50-7,0-50-1,25 26 1,-26-26-5,1 25 10,0 1 31,-1-1-26,1 0 8,0-25-11,25 26-6,0-1 9,0 0 18,0 1 29,-26-26-39,26 25 11,0 1 8,0-1-25,0 0 5,0 1-9,0-1 60,-25-25-67,25 51 52,0-26-41,0 0-5,0 1 30,0-1-27,0 1 47,0-1-47,0 0 9</inkml:trace>
    </iact:actionData>
  </iact:action>
  <iact:action type="add" startTime="74168">
    <iact:property name="dataType"/>
    <iact:actionData xml:id="d5">
      <inkml:trace xmlns:inkml="http://www.w3.org/2003/InkML" xml:id="stk5" contextRef="#ctx0" brushRef="#br0">2714 14586 0,'25'0'116,"1"0"-88,-1 0-6,0 0-12,1 0-2,-1 0 13,-25 26-13,51-26-4,-26 0 12,0 0-8,1 0 2,-26 25 0,25-25-1,1 0-8,-1 0 11,0 0-6,26 0 5,-26 0-2,1 0 4,-1 0-8,1 0 6,-1 0 1,0 0-4,1 0 8,-1 0 4,0 0 1,1 0 6</inkml:trace>
    </iact:actionData>
  </iact:action>
  <iact:action type="add" startTime="78015">
    <iact:property name="dataType"/>
    <iact:actionData xml:id="d6">
      <inkml:trace xmlns:inkml="http://www.w3.org/2003/InkML" xml:id="stk6" contextRef="#ctx0" brushRef="#br0">3500 14434 0,'26'0'67,"-1"0"-38,0 0-6,1 0 4,-1 0-17,26 0 11,-26 0-10,0 0 5,1 0-7,-1 0-1,1 0 4,-1 0 10,0 0-6,26 0-6,-26 0 18,1 0-8,-1 0 26,1 0-25,-1 0-10,0 0 0,1 0-2,24 0 8,-24 0 8,-26-25-21,25 25 0,0 0 4,1 0 9,-1 0-7,1 0-1,24 0 20,-24 0-10,-1 0-10,0 0 1,1 0 2,-26-26-6,25 26 14,1 0-9,-1 0-3,26 0 3,-26 0 7,0 0 0,1 0 30,-1 0-18,0 0 45,-25-25-47,0 0 20,0-1-29,0 1 10,0-1-11,0 1 2,26 25-1,-26-25-8,0-1-3,0 1 4,0 0 5,0-1-4,0 1 2,25 25 5,-25-25-2,0-26 1,0 25-8,0 1 7,0 0 2,0-1-9,0 1 21,0 0-17,0-1 5,0-24-2,0 24-6,0 1 13,0-1-5,0 1-2,0 0-8,0-1 9,0 1-9,0 0-1,0-1 1,0 1 9,0-1-10,0 1-1,0 0 21,0-1-9,-25 26-11,25-25 1,-26 25 1,1-51 6,25 26 1,-25 25-7,25-25-2,-26 25 2,26-26-10,-25 26 17,-26 0-9,51-25 0,-25 25 0,25-26-8,-25 26 7,-1 0 3,26-25-3,-25 25 3,25-25-3,-26 25-7,1-51 8,0 51 0,25-25-5,-51 25 2,26 0 3,25-26 1,-26 26-6,26-25 11,-25 25-14,-1 0 9,1-25-3,0-1 3,-1 26 5,26-25-11,-25 25 0,0 0 11,-1 0-14,1-26 7,0 26 2,-1-25 0,1 25 1,-1 0-9,26-25 4,-50 25 6,24 0-5,1 0 4,0 0-2,-1 0 1,1 0 19,-1 0-22,1 0 21,-26 25-9,51 0 1,-25-25-11,0 0 9,-1 0 31,1 0-29,0 0 10,25 26-23,-26-26 3,1 0 2,-1 0 14,26 25-14,-25-25 5,0 26 2,-1-26 0,26 25 19,-25 0-18,25 1 18,-25-26-29,25 50 12,0-24-3,-26-1 0,26 0 13,0 1 6,0-1-18,0 1 10,0-1-9,0 26-1,0-26 10,0 0 8,0 1-25,26-26-6,-26 25 9,0 0 0,0 1 5,0-1 9,0 1 8,25-26 1,-25 25-16,0 0 4,0 1 22,0-1-19,0 0 1,0 1 53,0-1-53,0 26 27,0-26-38,0 1 0,25-26 0,-25 25 0,0 0 47,0 1-45,0-1 7,0 0-10,0 26 4,0-25 14,0-1-25,0 0-3,0 1 3,0-1 0,0 0-1,0 26 35,0-26-27,0 1 2,0-1-1,0 1 0,0-1-9,0 0 7,0 1-13,0-1 2,26 0 4,-26 1 2,0-1-10,25-25 3,-25 25 7,0 1 4,0-1 4,0 26 9</inkml:trace>
    </iact:actionData>
  </iact:action>
  <iact:action type="add" startTime="84381">
    <iact:property name="dataType"/>
    <iact:actionData xml:id="d7">
      <inkml:trace xmlns:inkml="http://www.w3.org/2003/InkML" xml:id="stk7" contextRef="#ctx0" brushRef="#br0">15804 14586 0,'25'0'162,"1"0"-135,-1 0-7,0 0-1,1 0-9,24 0-2,1 0-1,76 26-4,-102-26-1,102 0 6,-101 0-2,100 0-2,-75 0-4,101 50 10,-101-50-7,101 0 2,-101 0-4,25 0 10,-25 0-9,76 0 3,-77 0 5,-24 0-10,25 0 9,-26 0-7,26 0 6,-26 0 3,0 0-4,1 0-4,-1 0 23</inkml:trace>
    </iact:actionData>
  </iact:action>
  <iact:action type="add" startTime="102556">
    <iact:property name="dataType"/>
    <iact:actionData xml:id="d8">
      <inkml:trace xmlns:inkml="http://www.w3.org/2003/InkML" xml:id="stk8" contextRef="#ctx0" brushRef="#br0">2841 16742 0,'25'0'49,"0"0"17,1 0-18,-1 0-15,0 0-17,1 0 12,-1 0 10,26 0-27,-26 0-1,1 0 8,-1 0-6,0 0 22,1 0-22,-1 0-5,1 0 6,24 0-5,1 26 2,-26-26-3,1 0 3,-1 0 0,0 0 1,1 0-10,25 0 10,-26 0-6,0 0 14,1 0-16,-1 0 5,0 0-7,1 0 7,-1 0-3,0 0 0,1 0 5,-1 0-7,1 0 2,24 0 6,-24 0-1,-1 0 1,26 0 1,-26 0-7,1 0 6,24 0-3,-24 0 2,-1 0-9,0 0 8,26 0-8,-26 0 7,26 0 2,-25 0 1,-1 0-1,0 0-3,51 0 3,-50 0-9,-1 0 7,1 0 1,24 0 1,-24 0-6,-1 0 1,26 0-4,-26 0 11,0 0-6,1 0-2,-1 0 2,1 0-4,-1 0 4,0 0 5,1 0-9,-1 0 6,26 0 1,-26 0-8,1 0 10,-1 0-11,0 0 6,26 0-2,-26 0 3,1 0-5,24 0 5,-24 0-3,-1 0 2,1 0 3,24 0-5,-24-26 3,-1 26-7,0 0 10,1 0-8,25 0 14,-26 0-7,26 0-5,-26 0 1,26 0 4,-26 0 3,0 0-3,26-25 0,0 25 1,-26 0-9,1-25 6,-1 25 2,0 0 2,26 0-2,-25 0 2,24 0-3,-24 0 3,-1 0-5,0 0 4,1 0-1,-1-26 1,0 26-8,1 0 8,-1 0-2,1 0 3,-1 0-10,0 0 7,1 0 1,-1 0 5,0 0-5,1 0 16,25 0-17,-26 0 22,0 0-19,1 0-3,-1 0 13,0 0 4,1 0-5,-1 0-1,26 0 10,-26 0-1</inkml:trace>
    </iact:actionData>
  </iact:action>
  <iact:action type="add" startTime="106504">
    <iact:property name="dataType"/>
    <iact:actionData xml:id="d9">
      <inkml:trace xmlns:inkml="http://www.w3.org/2003/InkML" xml:id="stk9" contextRef="#ctx0" brushRef="#br0">7305 16818 0,'26'-25'48,"-1"25"-30,1 0 2,-26-25-8,25 25 6,0 0 0,1 0 1,-1 0 0,26 0-9,-26 0 0,0 0 9,1 0-12,-1 0 15,1 0-14,-1 0 4,0 0 3,26 0-6,-26 0 21,1 0-8,-1 0-6,1 0-4,-1 0 6,0 0-11,1 0 13,-1 0-7,0 0 2,1 0 15,-1 0-11,0 0-2,1 0 61</inkml:trace>
    </iact:actionData>
  </iact:action>
  <iact:action type="add" startTime="108649">
    <iact:property name="dataType"/>
    <iact:actionData xml:id="d10">
      <inkml:trace xmlns:inkml="http://www.w3.org/2003/InkML" xml:id="stk10" contextRef="#ctx0" brushRef="#br0">8396 16666 0,'26'0'210,"-1"0"-190,0 0 8,1 0-10,-1 0 10,26 0 11,-26 0-10,1 0 1,-1 0 45,0 0-56,1 0 401,-52 0 399,1 0-789,0 0-21,-26 0 4,25 0-6,1 0 21,0 0-20,-1 0 21,1 0-7,0 0-5,-1 0 11,1 0 12,0 0-12,-1 0 11,1 0-2,50 0 201,1 0-228,-1 0 0,0 0 37</inkml:trace>
    </iact:actionData>
  </iact:action>
  <iact:action type="add" startTime="112989">
    <iact:property name="dataType"/>
    <iact:actionData xml:id="d11">
      <inkml:trace xmlns:inkml="http://www.w3.org/2003/InkML" xml:id="stk11" contextRef="#ctx0" brushRef="#br0">9030 16641 0,'26'0'134,"-1"0"-115,1 0-8,-1 0 6,0 0-2,26 0 27,-26 0-23,1 0 10,-1 0-17,1 0 5,-1 0 16,0 0-28,1 0 5,24 0 1,-24 0-1,-1 0-8,0 0 14,1 0-5,-1 0-3,1 0-3,-1 0-2,0 0 8,1 0-1,-1 0 2,0 0-2,1 0 5,-1 0 16,1 0-13,-1 0 57,26 0-56,-26 0 10,-25-25 9,0-1 0,0 1-20,0-1 0,0 1-4,0 0 2,0-1-7,0 1 2,0 0 0,-51-1 5,51 1-1,0-1 9,0 1-14,-25 25 12,25-25-20,0-26 12,0 26-3,0-1-2,0 1 8,0 0-6,-25-1 7,25 1-5,0-1-6,0-24 3,0 24 7,0 1 2,0 0-6,-26 25-7,26-26 15,0 1-12,0 0 3,0-1 14,0 1-7,0-1 0,0 1 2,0 0-5,0-1 2,0 1 3,0 0 8,0-1 9,0-24-11,0 24-7,0 1-2,-25 25 1,-1 0 2,1 0-5,0 0 15,-1 0-11,1 0 8,0 0-9,-1 0 0,1 0 9,-1 0-15,1 0 13,0 0-5,-26 0-3,26 0-1,-1 0 13,1 0-19,25-26 7,-25 26-1,-1 0-8,1 0 6,-1 0 3,-24-25-11,24 25 10,1 0 2,0 0 3,-1 0-5,1 0 2,-1 0-9,1 0 0,0 0 9,25-25-11,-26 25-6,1 0 15,0 0-4,-1 0-2,1 0-4,-26 0 11,26 0-17,-1 0 8,1 0 0,0 0-1,-1 0 6,1 0 0,0 0-2,-26 0-2,25 0-1,1 0 11,0 0 27,-1 0-29,26 25-6,-25-25 5,0 0 1,25 25-6,0 1 24,-26-26-16,26 25-1,0 26 38,-50-51-48,50 25 58,0 1 9,0-1-47,0 0-12,0 1 7,0-1-7,0 26 48,0-26-45,0 1 9,0-1-10,0 0 57,-26-25 180,26 26-196,-25-26-32,25 50-11,0-24 23,0-1-19,-26-25-13,1 25 11,25 1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4A363-D736-4F70-8E9E-E518115B5688}" type="datetimeFigureOut">
              <a:rPr lang="en-GB" smtClean="0"/>
              <a:t>10/09/2020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694D7-B05D-4D49-BC39-0C67AF39DAF2}" type="slidenum">
              <a:rPr lang="en-GB" smtClean="0"/>
              <a:t>‹#›</a:t>
            </a:fld>
            <a:endParaRPr lang="en-GB"/>
          </a:p>
        </p:txBody>
      </p:sp>
    </p:spTree>
    <p:extLst>
      <p:ext uri="{BB962C8B-B14F-4D97-AF65-F5344CB8AC3E}">
        <p14:creationId xmlns:p14="http://schemas.microsoft.com/office/powerpoint/2010/main" val="207208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am a Programme Officer in the Department of Informatics’ as this video is for both UG and PGT</a:t>
            </a:r>
            <a:endParaRPr lang="en-GB" dirty="0"/>
          </a:p>
        </p:txBody>
      </p:sp>
      <p:sp>
        <p:nvSpPr>
          <p:cNvPr id="4" name="Slide Number Placeholder 3"/>
          <p:cNvSpPr>
            <a:spLocks noGrp="1"/>
          </p:cNvSpPr>
          <p:nvPr>
            <p:ph type="sldNum" sz="quarter" idx="5"/>
          </p:nvPr>
        </p:nvSpPr>
        <p:spPr/>
        <p:txBody>
          <a:bodyPr/>
          <a:lstStyle/>
          <a:p>
            <a:fld id="{5B9694D7-B05D-4D49-BC39-0C67AF39DAF2}" type="slidenum">
              <a:rPr lang="en-GB" smtClean="0"/>
              <a:t>1</a:t>
            </a:fld>
            <a:endParaRPr lang="en-GB"/>
          </a:p>
        </p:txBody>
      </p:sp>
    </p:spTree>
    <p:extLst>
      <p:ext uri="{BB962C8B-B14F-4D97-AF65-F5344CB8AC3E}">
        <p14:creationId xmlns:p14="http://schemas.microsoft.com/office/powerpoint/2010/main" val="271442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9694D7-B05D-4D49-BC39-0C67AF39DAF2}" type="slidenum">
              <a:rPr lang="en-GB" smtClean="0"/>
              <a:t>2</a:t>
            </a:fld>
            <a:endParaRPr lang="en-GB"/>
          </a:p>
        </p:txBody>
      </p:sp>
    </p:spTree>
    <p:extLst>
      <p:ext uri="{BB962C8B-B14F-4D97-AF65-F5344CB8AC3E}">
        <p14:creationId xmlns:p14="http://schemas.microsoft.com/office/powerpoint/2010/main" val="234886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Initially, the Department of Informatics office will not be open due to Covid Safety measures. This decision has been taken by the Faculty of Natural &amp; Mathematical Sciences after an assessment of resources, safety measures and how best to support the student experience. The department will be working with student reps to receive feedback and adjust reasonably to what students require in order to support their studies.</a:t>
            </a:r>
          </a:p>
          <a:p>
            <a:endParaRPr lang="en-GB" dirty="0"/>
          </a:p>
          <a:p>
            <a:r>
              <a:rPr lang="en-GB" dirty="0"/>
              <a:t>In order to contact the department professional services team, there will be a number of methods:</a:t>
            </a:r>
          </a:p>
          <a:p>
            <a:r>
              <a:rPr lang="en-GB" dirty="0"/>
              <a:t>Email: This can be used for all queries. The department has a 5 day SLA during non-busy periods. Where we see multiple queries on the same topic, we may choose to send an email to all students in order to answer. Where the question is answerable via FAQs, we will ask students to check these. Please note, the PS team is here primarily to answer Programme related queries, where possible we will try to answer other queries but if we cannot then you will be directed to a relevant team.</a:t>
            </a:r>
          </a:p>
          <a:p>
            <a:r>
              <a:rPr lang="en-GB" dirty="0"/>
              <a:t>FAQs: The department has a list of most commonly asked questions. We ask that all students check this to ensure that their query has not been answered here before contacting the department.</a:t>
            </a:r>
          </a:p>
          <a:p>
            <a:r>
              <a:rPr lang="en-GB" dirty="0"/>
              <a:t>KEATs Forums:</a:t>
            </a:r>
          </a:p>
          <a:p>
            <a:r>
              <a:rPr lang="en-GB" dirty="0"/>
              <a:t>KEATs Chats:</a:t>
            </a:r>
          </a:p>
          <a:p>
            <a:r>
              <a:rPr lang="en-GB" dirty="0"/>
              <a:t>Booking Virtual Meetings: Where your query is complex and needs a specific face to face conversation, the PS team will direct you to either a booking form or will set up a meeting with you directly. </a:t>
            </a:r>
          </a:p>
          <a:p>
            <a:r>
              <a:rPr lang="en-GB" dirty="0"/>
              <a:t>Student Services: Student Services have a query system that answers a lot of questions not related to programmes, for example X. This is often a quick and easy way to get answers and we do encourage students to use this service</a:t>
            </a:r>
          </a:p>
          <a:p>
            <a:endParaRPr lang="en-GB" dirty="0"/>
          </a:p>
          <a:p>
            <a:r>
              <a:rPr lang="en-GB" dirty="0"/>
              <a:t>Please note, the PS team will not respond to any queries that come in through Microsoft Teams chats. The only accepted contact method will be those outlined on this slide.</a:t>
            </a:r>
          </a:p>
        </p:txBody>
      </p:sp>
      <p:sp>
        <p:nvSpPr>
          <p:cNvPr id="4" name="Slide Number Placeholder 3"/>
          <p:cNvSpPr>
            <a:spLocks noGrp="1"/>
          </p:cNvSpPr>
          <p:nvPr>
            <p:ph type="sldNum" sz="quarter" idx="5"/>
          </p:nvPr>
        </p:nvSpPr>
        <p:spPr/>
        <p:txBody>
          <a:bodyPr/>
          <a:lstStyle/>
          <a:p>
            <a:fld id="{5AA81BCA-45CD-E546-8791-0C365B6F36A7}" type="slidenum">
              <a:rPr lang="en-US" smtClean="0"/>
              <a:t>3</a:t>
            </a:fld>
            <a:endParaRPr lang="en-US"/>
          </a:p>
        </p:txBody>
      </p:sp>
    </p:spTree>
    <p:extLst>
      <p:ext uri="{BB962C8B-B14F-4D97-AF65-F5344CB8AC3E}">
        <p14:creationId xmlns:p14="http://schemas.microsoft.com/office/powerpoint/2010/main" val="289245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Emphaise</a:t>
            </a:r>
            <a:r>
              <a:rPr lang="en-GB" dirty="0"/>
              <a:t> the information students can find in the handbook</a:t>
            </a:r>
          </a:p>
          <a:p>
            <a:pPr lvl="0"/>
            <a:r>
              <a:rPr lang="en-GB" sz="1200" kern="1200" dirty="0">
                <a:solidFill>
                  <a:schemeClr val="tx1"/>
                </a:solidFill>
                <a:effectLst/>
                <a:latin typeface="+mn-lt"/>
                <a:ea typeface="+mn-ea"/>
                <a:cs typeface="+mn-cs"/>
              </a:rPr>
              <a:t>currently mentions that lecture slides can be found in the handbook but these are found on the individual KEATS module pages, not in the handbook</a:t>
            </a:r>
          </a:p>
          <a:p>
            <a:pPr lvl="0"/>
            <a:r>
              <a:rPr lang="en-GB" sz="1200" kern="1200" dirty="0">
                <a:solidFill>
                  <a:schemeClr val="tx1"/>
                </a:solidFill>
                <a:effectLst/>
                <a:latin typeface="+mn-lt"/>
                <a:ea typeface="+mn-ea"/>
                <a:cs typeface="+mn-cs"/>
              </a:rPr>
              <a:t>currently refers to Programmes Officers as ‘Department Administrator’. This may cause confusion as this is Hari’s title. Change to ‘Programmes Officers’</a:t>
            </a:r>
          </a:p>
          <a:p>
            <a:endParaRPr lang="en-GB" dirty="0"/>
          </a:p>
        </p:txBody>
      </p:sp>
      <p:sp>
        <p:nvSpPr>
          <p:cNvPr id="4" name="Slide Number Placeholder 3"/>
          <p:cNvSpPr>
            <a:spLocks noGrp="1"/>
          </p:cNvSpPr>
          <p:nvPr>
            <p:ph type="sldNum" sz="quarter" idx="5"/>
          </p:nvPr>
        </p:nvSpPr>
        <p:spPr/>
        <p:txBody>
          <a:bodyPr/>
          <a:lstStyle/>
          <a:p>
            <a:fld id="{5B9694D7-B05D-4D49-BC39-0C67AF39DAF2}" type="slidenum">
              <a:rPr lang="en-GB" smtClean="0"/>
              <a:t>8</a:t>
            </a:fld>
            <a:endParaRPr lang="en-GB"/>
          </a:p>
        </p:txBody>
      </p:sp>
    </p:spTree>
    <p:extLst>
      <p:ext uri="{BB962C8B-B14F-4D97-AF65-F5344CB8AC3E}">
        <p14:creationId xmlns:p14="http://schemas.microsoft.com/office/powerpoint/2010/main" val="228491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More information can be found in the teaching infographic, found on your Informatics </a:t>
            </a:r>
            <a:r>
              <a:rPr lang="en-GB" sz="1200" b="0" i="0" kern="1200" dirty="0">
                <a:solidFill>
                  <a:schemeClr val="tx1"/>
                </a:solidFill>
                <a:effectLst/>
                <a:latin typeface="+mn-lt"/>
                <a:ea typeface="+mn-ea"/>
                <a:cs typeface="+mn-cs"/>
              </a:rPr>
              <a:t>General Informatics pages</a:t>
            </a:r>
          </a:p>
          <a:p>
            <a:r>
              <a:rPr lang="en-GB" dirty="0"/>
              <a:t> page</a:t>
            </a:r>
          </a:p>
        </p:txBody>
      </p:sp>
      <p:sp>
        <p:nvSpPr>
          <p:cNvPr id="4" name="Slide Number Placeholder 3"/>
          <p:cNvSpPr>
            <a:spLocks noGrp="1"/>
          </p:cNvSpPr>
          <p:nvPr>
            <p:ph type="sldNum" sz="quarter" idx="5"/>
          </p:nvPr>
        </p:nvSpPr>
        <p:spPr/>
        <p:txBody>
          <a:bodyPr/>
          <a:lstStyle/>
          <a:p>
            <a:fld id="{5B9694D7-B05D-4D49-BC39-0C67AF39DAF2}" type="slidenum">
              <a:rPr lang="en-GB" smtClean="0"/>
              <a:t>9</a:t>
            </a:fld>
            <a:endParaRPr lang="en-GB"/>
          </a:p>
        </p:txBody>
      </p:sp>
    </p:spTree>
    <p:extLst>
      <p:ext uri="{BB962C8B-B14F-4D97-AF65-F5344CB8AC3E}">
        <p14:creationId xmlns:p14="http://schemas.microsoft.com/office/powerpoint/2010/main" val="74932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9694D7-B05D-4D49-BC39-0C67AF39DAF2}" type="slidenum">
              <a:rPr lang="en-GB" smtClean="0"/>
              <a:t>13</a:t>
            </a:fld>
            <a:endParaRPr lang="en-GB"/>
          </a:p>
        </p:txBody>
      </p:sp>
    </p:spTree>
    <p:extLst>
      <p:ext uri="{BB962C8B-B14F-4D97-AF65-F5344CB8AC3E}">
        <p14:creationId xmlns:p14="http://schemas.microsoft.com/office/powerpoint/2010/main" val="2735394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14</a:t>
            </a:fld>
            <a:endParaRPr lang="en-US"/>
          </a:p>
        </p:txBody>
      </p:sp>
    </p:spTree>
    <p:extLst>
      <p:ext uri="{BB962C8B-B14F-4D97-AF65-F5344CB8AC3E}">
        <p14:creationId xmlns:p14="http://schemas.microsoft.com/office/powerpoint/2010/main" val="201046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50611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latin typeface="KingsBureauGrot FiveOne" charset="0"/>
                <a:ea typeface="KingsBureauGrot FiveOne" charset="0"/>
                <a:cs typeface="KingsBureauGrot FiveOne" charset="0"/>
              </a:rPr>
              <a:t>Bush House opening hours</a:t>
            </a:r>
            <a:r>
              <a:rPr lang="en-GB" b="0" baseline="0" dirty="0">
                <a:latin typeface="KingsBureauGrot FiveOne" charset="0"/>
                <a:ea typeface="KingsBureauGrot FiveOne" charset="0"/>
                <a:cs typeface="KingsBureauGrot FiveOne" charset="0"/>
              </a:rPr>
              <a:t> for </a:t>
            </a:r>
            <a:r>
              <a:rPr lang="en-GB" b="0" dirty="0">
                <a:latin typeface="KingsBureauGrot FiveOne" charset="0"/>
                <a:ea typeface="KingsBureauGrot FiveOne" charset="0"/>
                <a:cs typeface="KingsBureauGrot FiveOne" charset="0"/>
              </a:rPr>
              <a:t>students</a:t>
            </a:r>
            <a:r>
              <a:rPr lang="en-GB" b="0" baseline="0" dirty="0">
                <a:latin typeface="KingsBureauGrot FiveOne" charset="0"/>
                <a:ea typeface="KingsBureauGrot FiveOne" charset="0"/>
                <a:cs typeface="KingsBureauGrot FiveOne" charset="0"/>
              </a:rPr>
              <a:t>. </a:t>
            </a:r>
          </a:p>
          <a:p>
            <a:pPr marL="171450" marR="0" lvl="0" indent="-171450" algn="l" defTabSz="50611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baseline="0" dirty="0">
                <a:latin typeface="KingsBureauGrot FiveOne" charset="0"/>
                <a:ea typeface="KingsBureauGrot FiveOne" charset="0"/>
                <a:cs typeface="KingsBureauGrot FiveOne" charset="0"/>
              </a:rPr>
              <a:t>Students are not permitted to be in the building beyond the hours outlined above. Any student found in breech of this may have disciplinary action taken against, or face exclusion. </a:t>
            </a:r>
          </a:p>
          <a:p>
            <a:pPr marL="171450" marR="0" lvl="0" indent="-171450" algn="l" defTabSz="50611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baseline="0" dirty="0">
                <a:latin typeface="KingsBureauGrot FiveOne" charset="0"/>
                <a:ea typeface="KingsBureauGrot FiveOne" charset="0"/>
                <a:cs typeface="KingsBureauGrot FiveOne" charset="0"/>
              </a:rPr>
              <a:t>Outside of core hours (i.e. beyond 18:00 on weekdays and anytime on weekends/bank holidays) there is less support available for first aid and evacuating. Therefore students are advised to ensure they familiarise themselves with emergency procedures (i.e. evacuations or first aid).  </a:t>
            </a:r>
          </a:p>
          <a:p>
            <a:pPr marL="171450" marR="0" lvl="0" indent="-171450" algn="l" defTabSz="50611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latin typeface="KingsBureauGrot FiveOne" charset="0"/>
                <a:ea typeface="KingsBureauGrot FiveOne" charset="0"/>
                <a:cs typeface="KingsBureauGrot FiveOne" charset="0"/>
              </a:rPr>
              <a:t>Any student working in the Computer Labs in Bush House beyond 18:00 (until</a:t>
            </a:r>
            <a:r>
              <a:rPr lang="en-GB" b="1" baseline="0" dirty="0">
                <a:latin typeface="KingsBureauGrot FiveOne" charset="0"/>
                <a:ea typeface="KingsBureauGrot FiveOne" charset="0"/>
                <a:cs typeface="KingsBureauGrot FiveOne" charset="0"/>
              </a:rPr>
              <a:t> close) </a:t>
            </a:r>
            <a:r>
              <a:rPr lang="en-GB" b="1" dirty="0">
                <a:latin typeface="KingsBureauGrot FiveOne" charset="0"/>
                <a:ea typeface="KingsBureauGrot FiveOne" charset="0"/>
                <a:cs typeface="KingsBureauGrot FiveOne" charset="0"/>
              </a:rPr>
              <a:t>will need to use the facilities located on Level 6 South, all other labs will be closed. </a:t>
            </a:r>
          </a:p>
          <a:p>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17</a:t>
            </a:fld>
            <a:endParaRPr lang="en-US"/>
          </a:p>
        </p:txBody>
      </p:sp>
    </p:spTree>
    <p:extLst>
      <p:ext uri="{BB962C8B-B14F-4D97-AF65-F5344CB8AC3E}">
        <p14:creationId xmlns:p14="http://schemas.microsoft.com/office/powerpoint/2010/main" val="104520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file:////Volumes/Day1_Data/WORK%20ARCHIVE/%20K/KING'S/0531-D1S%20KCL%20EF%20SITE%20POSTER%20TEMPLATES/BUILD/IMAGES%20FOR%20PPT/KCL%20LOGO%20-%20REV.pn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6F89-12A1-48C1-92A3-0FA2708D49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B84D84-78A8-4F14-A178-B5EFF5EFD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DA6A1-B252-4C20-8B1B-F9E2224F3127}"/>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59863765-B6FD-463C-BB65-F4571947A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53D8B4-F108-45C1-8297-236E0C6D222E}"/>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327252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01B9-14CD-46BA-BC2A-218397DCC6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83E6F7-E4FE-44EF-86F8-C1A7D16211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7393C-6F1E-4432-A396-E5AE83C4A2F9}"/>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14220E85-7694-4212-9A18-0A36352C67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297B06-869E-4B46-88A4-9EB7085A9304}"/>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1879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FE680-1670-45A7-AB02-7BB4653F2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83D8F5-4446-4AF3-8E9A-EAAEEA6498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0D878C-EE96-40D1-8D26-3D54DA167165}"/>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6CC525D2-5E90-431F-8F82-54F87A50BD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EB3655-0F2E-46CD-9377-97E1B04004C3}"/>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3800304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MS - Informatics - content - 1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3BDE1B-78D2-D94E-A3C6-A2D01E52EF3B}"/>
              </a:ext>
            </a:extLst>
          </p:cNvPr>
          <p:cNvPicPr>
            <a:picLocks noChangeAspect="1"/>
          </p:cNvPicPr>
          <p:nvPr userDrawn="1"/>
        </p:nvPicPr>
        <p:blipFill rotWithShape="1">
          <a:blip r:embed="rId2">
            <a:alphaModFix amt="35000"/>
          </a:blip>
          <a:srcRect l="4196" t="4255"/>
          <a:stretch/>
        </p:blipFill>
        <p:spPr>
          <a:xfrm>
            <a:off x="0" y="0"/>
            <a:ext cx="12192000" cy="6858000"/>
          </a:xfrm>
          <a:prstGeom prst="rect">
            <a:avLst/>
          </a:prstGeom>
        </p:spPr>
      </p:pic>
      <p:sp>
        <p:nvSpPr>
          <p:cNvPr id="2" name="Title 1"/>
          <p:cNvSpPr>
            <a:spLocks noGrp="1"/>
          </p:cNvSpPr>
          <p:nvPr>
            <p:ph type="title"/>
          </p:nvPr>
        </p:nvSpPr>
        <p:spPr>
          <a:xfrm>
            <a:off x="287867" y="720000"/>
            <a:ext cx="10513483" cy="720000"/>
          </a:xfrm>
        </p:spPr>
        <p:txBody>
          <a:bodyPr>
            <a:normAutofit/>
          </a:bodyPr>
          <a:lstStyle>
            <a:lvl1pPr>
              <a:defRPr sz="4267" b="1" i="0">
                <a:solidFill>
                  <a:schemeClr val="accent5"/>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6" name="Content Placeholder 3"/>
          <p:cNvSpPr>
            <a:spLocks noGrp="1"/>
          </p:cNvSpPr>
          <p:nvPr>
            <p:ph sz="quarter" idx="12"/>
          </p:nvPr>
        </p:nvSpPr>
        <p:spPr>
          <a:xfrm>
            <a:off x="287868" y="1701800"/>
            <a:ext cx="10513483" cy="4538133"/>
          </a:xfrm>
        </p:spPr>
        <p:txBody>
          <a:bodyPr>
            <a:normAutofit/>
          </a:bodyPr>
          <a:lstStyle>
            <a:lvl1pPr marL="0" indent="0">
              <a:lnSpc>
                <a:spcPts val="2800"/>
              </a:lnSpc>
              <a:buNone/>
              <a:defRPr sz="2267" b="1" i="0">
                <a:solidFill>
                  <a:schemeClr val="accent5"/>
                </a:solidFill>
                <a:latin typeface="KingsBureauGrot ThreeSeven" charset="0"/>
                <a:ea typeface="KingsBureauGrot ThreeSeven" charset="0"/>
                <a:cs typeface="KingsBureauGrot ThreeSeven" charset="0"/>
              </a:defRPr>
            </a:lvl1pPr>
            <a:lvl2pPr marL="6351" indent="0">
              <a:lnSpc>
                <a:spcPts val="2800"/>
              </a:lnSpc>
              <a:buNone/>
              <a:tabLst/>
              <a:defRPr sz="2267" b="0" i="0">
                <a:solidFill>
                  <a:schemeClr val="accent5"/>
                </a:solidFill>
                <a:latin typeface="KingsBureauGrot FiveOne" charset="0"/>
                <a:ea typeface="KingsBureauGrot FiveOne" charset="0"/>
                <a:cs typeface="KingsBureauGrot FiveOne" charset="0"/>
              </a:defRPr>
            </a:lvl2pPr>
            <a:lvl3pPr marL="237061" indent="-230712">
              <a:lnSpc>
                <a:spcPts val="2800"/>
              </a:lnSpc>
              <a:buClr>
                <a:schemeClr val="accent5"/>
              </a:buClr>
              <a:tabLst/>
              <a:defRPr sz="2400" b="0" i="0">
                <a:latin typeface="Kings Caslon Text" charset="0"/>
                <a:ea typeface="Kings Caslon Text" charset="0"/>
                <a:cs typeface="Kings Caslon Text" charset="0"/>
              </a:defRPr>
            </a:lvl3pPr>
            <a:lvl4pPr marL="239178" indent="-234945">
              <a:lnSpc>
                <a:spcPts val="2800"/>
              </a:lnSpc>
              <a:buClr>
                <a:schemeClr val="accent5"/>
              </a:buClr>
              <a:tabLst/>
              <a:defRPr sz="2400" b="0" i="0">
                <a:latin typeface="Kings Caslon Text" charset="0"/>
                <a:ea typeface="Kings Caslon Text" charset="0"/>
                <a:cs typeface="Kings Caslon Text" charset="0"/>
              </a:defRPr>
            </a:lvl4pPr>
            <a:lvl5pPr marL="474121" indent="-234945">
              <a:lnSpc>
                <a:spcPts val="2800"/>
              </a:lnSpc>
              <a:buClr>
                <a:schemeClr val="accent5"/>
              </a:buClr>
              <a:tabLst/>
              <a:defRPr sz="24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5298D96-3AD8-994A-BB23-267AC272F1DB}"/>
              </a:ext>
            </a:extLst>
          </p:cNvPr>
          <p:cNvSpPr txBox="1"/>
          <p:nvPr userDrawn="1"/>
        </p:nvSpPr>
        <p:spPr>
          <a:xfrm>
            <a:off x="287867" y="253274"/>
            <a:ext cx="8161867" cy="410241"/>
          </a:xfrm>
          <a:prstGeom prst="rect">
            <a:avLst/>
          </a:prstGeom>
          <a:noFill/>
        </p:spPr>
        <p:txBody>
          <a:bodyPr wrap="square" lIns="0" tIns="0" rIns="0" bIns="0" rtlCol="0">
            <a:spAutoFit/>
          </a:bodyPr>
          <a:lstStyle/>
          <a:p>
            <a:pPr marL="0" marR="0" indent="0" algn="l" defTabSz="414754" rtl="0" eaLnBrk="1" fontAlgn="auto" latinLnBrk="0" hangingPunct="1">
              <a:lnSpc>
                <a:spcPct val="100000"/>
              </a:lnSpc>
              <a:spcBef>
                <a:spcPts val="0"/>
              </a:spcBef>
              <a:spcAft>
                <a:spcPts val="0"/>
              </a:spcAft>
              <a:buClrTx/>
              <a:buSzTx/>
              <a:buFontTx/>
              <a:buNone/>
              <a:tabLst/>
              <a:defRPr/>
            </a:pPr>
            <a:r>
              <a:rPr lang="en-US" sz="1333"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414754" rtl="0" eaLnBrk="1" fontAlgn="auto" latinLnBrk="0" hangingPunct="1">
              <a:lnSpc>
                <a:spcPct val="100000"/>
              </a:lnSpc>
              <a:spcBef>
                <a:spcPts val="0"/>
              </a:spcBef>
              <a:spcAft>
                <a:spcPts val="0"/>
              </a:spcAft>
              <a:buClrTx/>
              <a:buSzTx/>
              <a:buFontTx/>
              <a:buNone/>
              <a:tabLst/>
              <a:defRPr/>
            </a:pPr>
            <a:r>
              <a:rPr lang="en-US" sz="1333" b="1" i="0" dirty="0">
                <a:solidFill>
                  <a:schemeClr val="accent5"/>
                </a:solidFill>
                <a:latin typeface="KingsBureauGrot ThreeSeven" charset="0"/>
                <a:ea typeface="KingsBureauGrot ThreeSeven" charset="0"/>
                <a:cs typeface="KingsBureauGrot ThreeSeven" charset="0"/>
              </a:rPr>
              <a:t>DEPARTMENT OF INFORMATICS</a:t>
            </a:r>
          </a:p>
        </p:txBody>
      </p:sp>
    </p:spTree>
    <p:extLst>
      <p:ext uri="{BB962C8B-B14F-4D97-AF65-F5344CB8AC3E}">
        <p14:creationId xmlns:p14="http://schemas.microsoft.com/office/powerpoint/2010/main" val="13226330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MS - Informatics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4255" r="4923"/>
          <a:stretch/>
        </p:blipFill>
        <p:spPr>
          <a:xfrm>
            <a:off x="85056" y="-3"/>
            <a:ext cx="12106944" cy="6858003"/>
          </a:xfrm>
          <a:prstGeom prst="rect">
            <a:avLst/>
          </a:prstGeom>
        </p:spPr>
      </p:pic>
      <p:sp>
        <p:nvSpPr>
          <p:cNvPr id="22" name="TextBox 21"/>
          <p:cNvSpPr txBox="1"/>
          <p:nvPr userDrawn="1"/>
        </p:nvSpPr>
        <p:spPr>
          <a:xfrm>
            <a:off x="287867" y="253274"/>
            <a:ext cx="8161867" cy="410241"/>
          </a:xfrm>
          <a:prstGeom prst="rect">
            <a:avLst/>
          </a:prstGeom>
          <a:noFill/>
        </p:spPr>
        <p:txBody>
          <a:bodyPr wrap="square" lIns="0" tIns="0" rIns="0" bIns="0" rtlCol="0">
            <a:spAutoFit/>
          </a:bodyPr>
          <a:lstStyle/>
          <a:p>
            <a:pPr marL="0" marR="0" indent="0" algn="l" defTabSz="414754" rtl="0" eaLnBrk="1" fontAlgn="auto" latinLnBrk="0" hangingPunct="1">
              <a:lnSpc>
                <a:spcPct val="100000"/>
              </a:lnSpc>
              <a:spcBef>
                <a:spcPts val="0"/>
              </a:spcBef>
              <a:spcAft>
                <a:spcPts val="0"/>
              </a:spcAft>
              <a:buClrTx/>
              <a:buSzTx/>
              <a:buFontTx/>
              <a:buNone/>
              <a:tabLst/>
              <a:defRPr/>
            </a:pPr>
            <a:r>
              <a:rPr lang="en-US" sz="1333"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414754" rtl="0" eaLnBrk="1" fontAlgn="auto" latinLnBrk="0" hangingPunct="1">
              <a:lnSpc>
                <a:spcPct val="100000"/>
              </a:lnSpc>
              <a:spcBef>
                <a:spcPts val="0"/>
              </a:spcBef>
              <a:spcAft>
                <a:spcPts val="0"/>
              </a:spcAft>
              <a:buClrTx/>
              <a:buSzTx/>
              <a:buFontTx/>
              <a:buNone/>
              <a:tabLst/>
              <a:defRPr/>
            </a:pPr>
            <a:r>
              <a:rPr lang="en-US" sz="1333" b="1" i="0" dirty="0">
                <a:solidFill>
                  <a:schemeClr val="accent5"/>
                </a:solidFill>
                <a:latin typeface="KingsBureauGrot ThreeSeven" charset="0"/>
                <a:ea typeface="KingsBureauGrot ThreeSeven" charset="0"/>
                <a:cs typeface="KingsBureauGrot ThreeSeven" charset="0"/>
              </a:rPr>
              <a:t>DEPARTMENT OF INFORMATICS</a:t>
            </a:r>
          </a:p>
        </p:txBody>
      </p:sp>
      <p:sp>
        <p:nvSpPr>
          <p:cNvPr id="13" name="Text Placeholder 26"/>
          <p:cNvSpPr>
            <a:spLocks noGrp="1"/>
          </p:cNvSpPr>
          <p:nvPr>
            <p:ph type="body" sz="quarter" idx="11"/>
          </p:nvPr>
        </p:nvSpPr>
        <p:spPr>
          <a:xfrm>
            <a:off x="287867" y="1701800"/>
            <a:ext cx="8161867" cy="4642512"/>
          </a:xfrm>
        </p:spPr>
        <p:txBody>
          <a:bodyPr anchor="b" anchorCtr="0">
            <a:noAutofit/>
          </a:bodyPr>
          <a:lstStyle>
            <a:lvl1pPr marL="0" indent="0">
              <a:lnSpc>
                <a:spcPct val="90000"/>
              </a:lnSpc>
              <a:buClr>
                <a:schemeClr val="tx2"/>
              </a:buClr>
              <a:buFontTx/>
              <a:buNone/>
              <a:defRPr sz="4800" b="1" i="0">
                <a:solidFill>
                  <a:schemeClr val="accent5"/>
                </a:solidFill>
                <a:latin typeface="KingsBureauGrot ThreeSeven" charset="0"/>
                <a:ea typeface="KingsBureauGrot ThreeSeven" charset="0"/>
                <a:cs typeface="KingsBureauGrot ThreeSeven" charset="0"/>
              </a:defRPr>
            </a:lvl1pPr>
            <a:lvl2pPr marL="4320" indent="0">
              <a:lnSpc>
                <a:spcPct val="90000"/>
              </a:lnSpc>
              <a:spcAft>
                <a:spcPts val="1600"/>
              </a:spcAft>
              <a:buClr>
                <a:schemeClr val="tx2"/>
              </a:buClr>
              <a:buFontTx/>
              <a:buNone/>
              <a:tabLst/>
              <a:defRPr sz="4800" b="0" i="0">
                <a:solidFill>
                  <a:schemeClr val="tx2"/>
                </a:solidFill>
                <a:latin typeface="Kings Caslon Display" charset="0"/>
                <a:ea typeface="Kings Caslon Display" charset="0"/>
                <a:cs typeface="Kings Caslon Display" charset="0"/>
              </a:defRPr>
            </a:lvl2pPr>
            <a:lvl3pPr marL="4321" indent="0">
              <a:lnSpc>
                <a:spcPct val="105000"/>
              </a:lnSpc>
              <a:buClr>
                <a:schemeClr val="tx2"/>
              </a:buClr>
              <a:buNone/>
              <a:tabLst/>
              <a:defRPr sz="3200" b="1" i="0">
                <a:solidFill>
                  <a:schemeClr val="tx2"/>
                </a:solidFill>
                <a:latin typeface="KingsBureauGrot ThreeSeven" charset="0"/>
                <a:ea typeface="KingsBureauGrot ThreeSeven" charset="0"/>
                <a:cs typeface="KingsBureauGrot ThreeSeven" charset="0"/>
              </a:defRPr>
            </a:lvl3pPr>
            <a:lvl4pPr marL="120648" indent="-114297">
              <a:lnSpc>
                <a:spcPct val="105000"/>
              </a:lnSpc>
              <a:buClr>
                <a:schemeClr val="tx2"/>
              </a:buClr>
              <a:tabLst/>
              <a:defRPr sz="1633" b="0" i="0">
                <a:solidFill>
                  <a:schemeClr val="tx2"/>
                </a:solidFill>
                <a:latin typeface="KingsBureauGrot FiveOne" charset="0"/>
                <a:ea typeface="KingsBureauGrot FiveOne" charset="0"/>
                <a:cs typeface="KingsBureauGrot FiveOne" charset="0"/>
              </a:defRPr>
            </a:lvl4pPr>
            <a:lvl5pPr marL="241294" indent="-120648">
              <a:lnSpc>
                <a:spcPct val="105000"/>
              </a:lnSpc>
              <a:buClr>
                <a:schemeClr val="tx2"/>
              </a:buClr>
              <a:tabLst/>
              <a:defRPr sz="1633"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4AEA8201-312C-3F47-B03B-5D7222CE9F48}"/>
              </a:ext>
            </a:extLst>
          </p:cNvPr>
          <p:cNvGrpSpPr>
            <a:grpSpLocks noChangeAspect="1"/>
          </p:cNvGrpSpPr>
          <p:nvPr userDrawn="1"/>
        </p:nvGrpSpPr>
        <p:grpSpPr>
          <a:xfrm>
            <a:off x="10416118" y="-1"/>
            <a:ext cx="1775881" cy="1329425"/>
            <a:chOff x="7814772" y="7729978"/>
            <a:chExt cx="2509626" cy="1878704"/>
          </a:xfrm>
        </p:grpSpPr>
        <p:sp>
          <p:nvSpPr>
            <p:cNvPr id="9" name="Rectangle 8">
              <a:extLst>
                <a:ext uri="{FF2B5EF4-FFF2-40B4-BE49-F238E27FC236}">
                  <a16:creationId xmlns:a16="http://schemas.microsoft.com/office/drawing/2014/main" id="{6702043E-87ED-C649-A88F-EF5FBF5CA6E5}"/>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4" name="Picture 13">
              <a:extLst>
                <a:ext uri="{FF2B5EF4-FFF2-40B4-BE49-F238E27FC236}">
                  <a16:creationId xmlns:a16="http://schemas.microsoft.com/office/drawing/2014/main" id="{9B17B0A4-8B67-9E44-9B7E-1975CE6E1B40}"/>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extLst>
      <p:ext uri="{BB962C8B-B14F-4D97-AF65-F5344CB8AC3E}">
        <p14:creationId xmlns:p14="http://schemas.microsoft.com/office/powerpoint/2010/main" val="19890764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D9B5-F2EE-47E9-A323-F7FCFF99E6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87DD7D-E2D5-4261-90B8-7149737D89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B67D4B-6547-4946-9636-0AD3FE509AAE}"/>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230F75A1-7480-4D3E-8AE4-48B3EFD7BB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4EBC87-726C-4770-8C3F-DBA7F7BE4CFD}"/>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0083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A215-33E6-4C0A-A12C-622F3F934E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D96B7F8-3F8D-4DCC-9892-5A5532A00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1303BF-FB8D-4DAE-A49F-93477C927D34}"/>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FB8C587E-8D6C-4426-865B-525DF019BF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EECC58-2BF4-436C-ADD7-B7813AAD374A}"/>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378192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C13-D347-41FA-892B-EABA41789D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840B74-95EC-4F76-851C-D8925D129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A7F4622-ABA5-449C-AD91-4818C793B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A4572F6-D0C6-4C36-8DC4-29C1B22F9C5B}"/>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6" name="Footer Placeholder 5">
            <a:extLst>
              <a:ext uri="{FF2B5EF4-FFF2-40B4-BE49-F238E27FC236}">
                <a16:creationId xmlns:a16="http://schemas.microsoft.com/office/drawing/2014/main" id="{0A69F9E8-F96D-477E-A3AC-DA9F126F34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5D3C41-4D97-42C6-B024-895795CA77E8}"/>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317921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1F16-3274-4477-85BC-F23E6DC9824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772D0B-2A2A-44AD-AEB8-684BE973F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0D291B-FAA8-402A-8780-1D6E481CD0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C32556A-FAB2-4507-BF32-E388A9B4D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4ED367-78DA-4558-A74F-0A90EBF01D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DE2BD80-5B12-4921-B5CD-51CAC9FA000D}"/>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8" name="Footer Placeholder 7">
            <a:extLst>
              <a:ext uri="{FF2B5EF4-FFF2-40B4-BE49-F238E27FC236}">
                <a16:creationId xmlns:a16="http://schemas.microsoft.com/office/drawing/2014/main" id="{6B428F81-6BF4-4290-8741-CA819A934F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3A957A1-88A2-40EE-8945-F49A4A86FEBB}"/>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86434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8245-6990-47C7-AFE0-1E5FEB369AF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2BF89B3-FE22-4BC1-BC79-31CC099B29DC}"/>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4" name="Footer Placeholder 3">
            <a:extLst>
              <a:ext uri="{FF2B5EF4-FFF2-40B4-BE49-F238E27FC236}">
                <a16:creationId xmlns:a16="http://schemas.microsoft.com/office/drawing/2014/main" id="{8AAA6D7A-13CA-43D2-957C-4B408FF5E0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B5FCE0-2EDE-4DBD-90C9-A0E2221B55D1}"/>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77995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BDDC2-12F6-437A-9AD1-162902B06DDE}"/>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3" name="Footer Placeholder 2">
            <a:extLst>
              <a:ext uri="{FF2B5EF4-FFF2-40B4-BE49-F238E27FC236}">
                <a16:creationId xmlns:a16="http://schemas.microsoft.com/office/drawing/2014/main" id="{92EEEAE4-1EA4-48C0-967B-5CA4287C737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09D052-C8E8-4A0D-9090-C7DD30F846A2}"/>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230023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6319-52C0-4CFE-AEB1-E659D38ED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B3212A6-DEE3-4A71-B6A4-349E101A7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2FF2CD0-87F1-4809-ACA6-5C191C226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F97A3-4C4E-4E79-919A-42638F1B38AB}"/>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6" name="Footer Placeholder 5">
            <a:extLst>
              <a:ext uri="{FF2B5EF4-FFF2-40B4-BE49-F238E27FC236}">
                <a16:creationId xmlns:a16="http://schemas.microsoft.com/office/drawing/2014/main" id="{670F7022-995E-4E33-967B-7B4ED09C94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3DA0AA-013F-4FC9-97C2-6E4CA78FC67F}"/>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425089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E8D9-F026-4DB6-B254-BEBB7CFD2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21909C-3D96-4EE1-9D56-C5ED18E59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0B41389-DAF4-477C-8DA8-7ED7A3FA6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F413A-07EC-48A2-96A8-849EBFD38BE1}"/>
              </a:ext>
            </a:extLst>
          </p:cNvPr>
          <p:cNvSpPr>
            <a:spLocks noGrp="1"/>
          </p:cNvSpPr>
          <p:nvPr>
            <p:ph type="dt" sz="half" idx="10"/>
          </p:nvPr>
        </p:nvSpPr>
        <p:spPr/>
        <p:txBody>
          <a:bodyPr/>
          <a:lstStyle/>
          <a:p>
            <a:fld id="{2FC0CFE4-1A89-4978-82E5-3E9A1B66CE77}" type="datetimeFigureOut">
              <a:rPr lang="en-GB" smtClean="0"/>
              <a:t>10/09/2020</a:t>
            </a:fld>
            <a:endParaRPr lang="en-GB"/>
          </a:p>
        </p:txBody>
      </p:sp>
      <p:sp>
        <p:nvSpPr>
          <p:cNvPr id="6" name="Footer Placeholder 5">
            <a:extLst>
              <a:ext uri="{FF2B5EF4-FFF2-40B4-BE49-F238E27FC236}">
                <a16:creationId xmlns:a16="http://schemas.microsoft.com/office/drawing/2014/main" id="{9F3927AA-7866-4397-B5DD-E7FBD727B8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BA1807-8C49-459A-984D-0EBEF08DD6FD}"/>
              </a:ext>
            </a:extLst>
          </p:cNvPr>
          <p:cNvSpPr>
            <a:spLocks noGrp="1"/>
          </p:cNvSpPr>
          <p:nvPr>
            <p:ph type="sldNum" sz="quarter" idx="12"/>
          </p:nvPr>
        </p:nvSpPr>
        <p:spPr/>
        <p:txBody>
          <a:bodyPr/>
          <a:lstStyle/>
          <a:p>
            <a:fld id="{6124E4DF-0633-4963-A735-50FA51F43E46}" type="slidenum">
              <a:rPr lang="en-GB" smtClean="0"/>
              <a:t>‹#›</a:t>
            </a:fld>
            <a:endParaRPr lang="en-GB"/>
          </a:p>
        </p:txBody>
      </p:sp>
    </p:spTree>
    <p:extLst>
      <p:ext uri="{BB962C8B-B14F-4D97-AF65-F5344CB8AC3E}">
        <p14:creationId xmlns:p14="http://schemas.microsoft.com/office/powerpoint/2010/main" val="154753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8B21FE-E065-450D-93A9-58CF996AB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24A3C9-6C95-4B45-9FA4-1AB73473F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1D6D20-A8C1-446F-8525-825F026321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0CFE4-1A89-4978-82E5-3E9A1B66CE77}" type="datetimeFigureOut">
              <a:rPr lang="en-GB" smtClean="0"/>
              <a:t>10/09/2020</a:t>
            </a:fld>
            <a:endParaRPr lang="en-GB"/>
          </a:p>
        </p:txBody>
      </p:sp>
      <p:sp>
        <p:nvSpPr>
          <p:cNvPr id="5" name="Footer Placeholder 4">
            <a:extLst>
              <a:ext uri="{FF2B5EF4-FFF2-40B4-BE49-F238E27FC236}">
                <a16:creationId xmlns:a16="http://schemas.microsoft.com/office/drawing/2014/main" id="{F0DF0117-5E0A-48A3-B2BB-BDC020FAC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4E3861-DE07-4DDD-8660-37930E8BF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4E4DF-0633-4963-A735-50FA51F43E46}" type="slidenum">
              <a:rPr lang="en-GB" smtClean="0"/>
              <a:t>‹#›</a:t>
            </a:fld>
            <a:endParaRPr lang="en-GB"/>
          </a:p>
        </p:txBody>
      </p:sp>
    </p:spTree>
    <p:extLst>
      <p:ext uri="{BB962C8B-B14F-4D97-AF65-F5344CB8AC3E}">
        <p14:creationId xmlns:p14="http://schemas.microsoft.com/office/powerpoint/2010/main" val="1492130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hyperlink" Target="http://www.kcl.ac.uk/mobile/kingsmobile/install.aspx"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microsoft.com/office/2011/relationships/inkAction" Target="../ink/inkAction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microsoft.com/office/2011/relationships/inkAction" Target="../ink/inkAction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3.xml"/><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hyperlink" Target="http://www.kclsu.org/elections" TargetMode="External"/><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2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hyperlink" Target="mailto:8888@kcl.ac.uk"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8DD48-DB72-452B-9AA5-2526F1361EF8}"/>
              </a:ext>
            </a:extLst>
          </p:cNvPr>
          <p:cNvSpPr>
            <a:spLocks noGrp="1"/>
          </p:cNvSpPr>
          <p:nvPr>
            <p:ph sz="quarter" idx="12"/>
          </p:nvPr>
        </p:nvSpPr>
        <p:spPr/>
        <p:txBody>
          <a:bodyPr>
            <a:normAutofit/>
          </a:bodyPr>
          <a:lstStyle/>
          <a:p>
            <a:pPr algn="ctr"/>
            <a:endParaRPr lang="en-GB" sz="4800" dirty="0"/>
          </a:p>
          <a:p>
            <a:pPr algn="ctr"/>
            <a:endParaRPr lang="en-GB" sz="4800" dirty="0"/>
          </a:p>
          <a:p>
            <a:pPr algn="ctr"/>
            <a:r>
              <a:rPr lang="en-GB" sz="4800" b="0" dirty="0"/>
              <a:t>Contacting us, your personal timetable</a:t>
            </a:r>
          </a:p>
          <a:p>
            <a:pPr algn="ctr"/>
            <a:endParaRPr lang="en-GB" sz="4800" b="0" dirty="0"/>
          </a:p>
          <a:p>
            <a:pPr algn="ctr"/>
            <a:r>
              <a:rPr lang="en-GB" sz="4800" b="0" dirty="0"/>
              <a:t> and getting involved</a:t>
            </a:r>
          </a:p>
        </p:txBody>
      </p:sp>
      <p:pic>
        <p:nvPicPr>
          <p:cNvPr id="5" name="Audio 4">
            <a:hlinkClick r:id="" action="ppaction://media"/>
            <a:extLst>
              <a:ext uri="{FF2B5EF4-FFF2-40B4-BE49-F238E27FC236}">
                <a16:creationId xmlns:a16="http://schemas.microsoft.com/office/drawing/2014/main" id="{1552D754-1694-4590-8043-B06C21BB3E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23916178"/>
      </p:ext>
    </p:extLst>
  </p:cSld>
  <p:clrMapOvr>
    <a:masterClrMapping/>
  </p:clrMapOvr>
  <p:transition advTm="271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Your timetable</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normAutofit/>
          </a:bodyPr>
          <a:lstStyle/>
          <a:p>
            <a:pPr lvl="1"/>
            <a:endParaRPr lang="en-GB" dirty="0">
              <a:latin typeface="KingsBureauGrot ThreeSeven" panose="02000506050000020004" pitchFamily="2" charset="0"/>
            </a:endParaRPr>
          </a:p>
          <a:p>
            <a:pPr lvl="1"/>
            <a:endParaRPr lang="en-GB" sz="3200" dirty="0">
              <a:latin typeface="KingsBureauGrot FiveOne" panose="02000506040000020004" pitchFamily="2" charset="0"/>
            </a:endParaRPr>
          </a:p>
          <a:p>
            <a:pPr lvl="1"/>
            <a:endParaRPr lang="en-GB" sz="3200" dirty="0">
              <a:latin typeface="KingsBureauGrot FiveOne" panose="02000506040000020004" pitchFamily="2" charset="0"/>
            </a:endParaRPr>
          </a:p>
          <a:p>
            <a:pPr lvl="1"/>
            <a:endParaRPr lang="en-GB" sz="3200" dirty="0">
              <a:latin typeface="KingsBureauGrot FiveOne" panose="02000506040000020004" pitchFamily="2" charset="0"/>
            </a:endParaRPr>
          </a:p>
          <a:p>
            <a:pPr lvl="1"/>
            <a:r>
              <a:rPr lang="en-GB" sz="3200" dirty="0">
                <a:latin typeface="KingsBureauGrot FiveOne" panose="02000506040000020004" pitchFamily="2" charset="0"/>
              </a:rPr>
              <a:t>timetables.kcl.ac.uk </a:t>
            </a:r>
          </a:p>
          <a:p>
            <a:pPr lvl="1"/>
            <a:endParaRPr lang="en-GB" sz="2400" dirty="0">
              <a:latin typeface="KingsBureauGrot FiveOne" panose="02000506040000020004" pitchFamily="2" charset="0"/>
            </a:endParaRPr>
          </a:p>
          <a:p>
            <a:r>
              <a:rPr lang="en-GB" sz="2667" dirty="0">
                <a:latin typeface="KingsBureauGrot FiveOne" panose="02000506040000020004" pitchFamily="2" charset="0"/>
              </a:rPr>
              <a:t>Mobile app: available to download</a:t>
            </a:r>
          </a:p>
          <a:p>
            <a:r>
              <a:rPr lang="en-GB" dirty="0">
                <a:latin typeface="KingsBureauGrot FiveOne" panose="02000506040000020004" pitchFamily="2" charset="0"/>
                <a:hlinkClick r:id="rId4"/>
              </a:rPr>
              <a:t>www.kcl.ac.uk/mobile/kingsmobile/install.aspx</a:t>
            </a:r>
            <a:endParaRPr lang="en-GB" dirty="0">
              <a:latin typeface="KingsBureauGrot FiveOne" panose="02000506040000020004" pitchFamily="2" charset="0"/>
            </a:endParaRPr>
          </a:p>
          <a:p>
            <a:r>
              <a:rPr lang="en-GB" i="1" dirty="0">
                <a:latin typeface="KingsBureauGrot FiveOne" panose="02000506040000020004" pitchFamily="2" charset="0"/>
              </a:rPr>
              <a:t>or Google: </a:t>
            </a:r>
            <a:r>
              <a:rPr lang="en-GB" dirty="0">
                <a:latin typeface="KingsBureauGrot FiveOne" panose="02000506040000020004" pitchFamily="2" charset="0"/>
              </a:rPr>
              <a:t>‘KCL Mobile App’ </a:t>
            </a:r>
            <a:endParaRPr lang="en-GB" i="1" dirty="0">
              <a:latin typeface="KingsBureauGrot FiveOne" panose="02000506040000020004" pitchFamily="2" charset="0"/>
            </a:endParaRPr>
          </a:p>
          <a:p>
            <a:pPr lvl="1"/>
            <a:endParaRPr lang="en-GB" sz="2400" dirty="0">
              <a:latin typeface="KingsBureauGrot FiveOne" panose="02000506040000020004" pitchFamily="2" charset="0"/>
            </a:endParaRPr>
          </a:p>
          <a:p>
            <a:pPr lvl="1"/>
            <a:endParaRPr lang="en-GB" sz="2400" dirty="0">
              <a:latin typeface="KingsBureauGrot ThreeSeven" panose="02000506050000020004" pitchFamily="2" charset="0"/>
            </a:endParaRPr>
          </a:p>
        </p:txBody>
      </p:sp>
      <p:pic>
        <p:nvPicPr>
          <p:cNvPr id="4" name="Picture 3"/>
          <p:cNvPicPr>
            <a:picLocks noChangeAspect="1"/>
          </p:cNvPicPr>
          <p:nvPr/>
        </p:nvPicPr>
        <p:blipFill>
          <a:blip r:embed="rId5"/>
          <a:stretch>
            <a:fillRect/>
          </a:stretch>
        </p:blipFill>
        <p:spPr>
          <a:xfrm>
            <a:off x="5051616" y="1160178"/>
            <a:ext cx="5749733" cy="2878237"/>
          </a:xfrm>
          <a:prstGeom prst="rect">
            <a:avLst/>
          </a:prstGeom>
        </p:spPr>
      </p:pic>
      <p:pic>
        <p:nvPicPr>
          <p:cNvPr id="2" name="Audio 1">
            <a:hlinkClick r:id="" action="ppaction://media"/>
            <a:extLst>
              <a:ext uri="{FF2B5EF4-FFF2-40B4-BE49-F238E27FC236}">
                <a16:creationId xmlns:a16="http://schemas.microsoft.com/office/drawing/2014/main" id="{EFD8C26D-2D65-473B-8303-3342E7A137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13614146"/>
      </p:ext>
    </p:extLst>
  </p:cSld>
  <p:clrMapOvr>
    <a:masterClrMapping/>
  </p:clrMapOvr>
  <p:transition advTm="293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Your timetable – online only</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lstStyle/>
          <a:p>
            <a:pPr lvl="1"/>
            <a:endParaRPr lang="en-GB" dirty="0">
              <a:latin typeface="KingsBureauGrot ThreeSeven" panose="02000506050000020004" pitchFamily="2" charset="0"/>
            </a:endParaRPr>
          </a:p>
          <a:p>
            <a:pPr lvl="1"/>
            <a:endParaRPr lang="en-GB" dirty="0">
              <a:latin typeface="KingsBureauGrot ThreeSeven" panose="02000506050000020004" pitchFamily="2" charset="0"/>
            </a:endParaRPr>
          </a:p>
          <a:p>
            <a:pPr lvl="1"/>
            <a:endParaRPr lang="en-GB" dirty="0">
              <a:latin typeface="KingsBureauGrot ThreeSeven" panose="02000506050000020004" pitchFamily="2" charset="0"/>
            </a:endParaRPr>
          </a:p>
        </p:txBody>
      </p:sp>
      <p:pic>
        <p:nvPicPr>
          <p:cNvPr id="6" name="Picture 5">
            <a:extLst>
              <a:ext uri="{FF2B5EF4-FFF2-40B4-BE49-F238E27FC236}">
                <a16:creationId xmlns:a16="http://schemas.microsoft.com/office/drawing/2014/main" id="{4CFF6369-63C3-4A41-BC1B-E634B8FBEE74}"/>
              </a:ext>
            </a:extLst>
          </p:cNvPr>
          <p:cNvPicPr>
            <a:picLocks noChangeAspect="1"/>
          </p:cNvPicPr>
          <p:nvPr/>
        </p:nvPicPr>
        <p:blipFill>
          <a:blip r:embed="rId4"/>
          <a:stretch>
            <a:fillRect/>
          </a:stretch>
        </p:blipFill>
        <p:spPr>
          <a:xfrm>
            <a:off x="0" y="2770746"/>
            <a:ext cx="12192000" cy="1316507"/>
          </a:xfrm>
          <a:prstGeom prst="rect">
            <a:avLst/>
          </a:prstGeom>
        </p:spPr>
      </p:pic>
      <p:cxnSp>
        <p:nvCxnSpPr>
          <p:cNvPr id="10" name="Straight Arrow Connector 9">
            <a:extLst>
              <a:ext uri="{FF2B5EF4-FFF2-40B4-BE49-F238E27FC236}">
                <a16:creationId xmlns:a16="http://schemas.microsoft.com/office/drawing/2014/main" id="{4C732C8E-8275-45F1-BC49-EF3F9E57B954}"/>
              </a:ext>
            </a:extLst>
          </p:cNvPr>
          <p:cNvCxnSpPr>
            <a:cxnSpLocks/>
          </p:cNvCxnSpPr>
          <p:nvPr/>
        </p:nvCxnSpPr>
        <p:spPr>
          <a:xfrm flipH="1" flipV="1">
            <a:off x="2105637" y="3624444"/>
            <a:ext cx="666611" cy="139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F908E-FB62-45F2-9B95-294E828C1259}"/>
              </a:ext>
            </a:extLst>
          </p:cNvPr>
          <p:cNvSpPr txBox="1"/>
          <p:nvPr/>
        </p:nvSpPr>
        <p:spPr>
          <a:xfrm>
            <a:off x="2165746" y="4883193"/>
            <a:ext cx="2030135" cy="369332"/>
          </a:xfrm>
          <a:prstGeom prst="rect">
            <a:avLst/>
          </a:prstGeom>
          <a:noFill/>
        </p:spPr>
        <p:txBody>
          <a:bodyPr wrap="square" rtlCol="0">
            <a:spAutoFit/>
          </a:bodyPr>
          <a:lstStyle/>
          <a:p>
            <a:r>
              <a:rPr lang="en-GB" dirty="0"/>
              <a:t>Session type</a:t>
            </a:r>
          </a:p>
        </p:txBody>
      </p:sp>
      <p:cxnSp>
        <p:nvCxnSpPr>
          <p:cNvPr id="21" name="Straight Arrow Connector 20">
            <a:extLst>
              <a:ext uri="{FF2B5EF4-FFF2-40B4-BE49-F238E27FC236}">
                <a16:creationId xmlns:a16="http://schemas.microsoft.com/office/drawing/2014/main" id="{8FB6A1F9-75E6-4BE8-B6EE-7D3953383F2C}"/>
              </a:ext>
            </a:extLst>
          </p:cNvPr>
          <p:cNvCxnSpPr/>
          <p:nvPr/>
        </p:nvCxnSpPr>
        <p:spPr>
          <a:xfrm flipH="1">
            <a:off x="542511" y="2290194"/>
            <a:ext cx="590003" cy="113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7D8DC51-71DD-4727-9F7B-F4CBDF29FA86}"/>
              </a:ext>
            </a:extLst>
          </p:cNvPr>
          <p:cNvSpPr txBox="1"/>
          <p:nvPr/>
        </p:nvSpPr>
        <p:spPr>
          <a:xfrm>
            <a:off x="513115" y="1961918"/>
            <a:ext cx="1862356" cy="369332"/>
          </a:xfrm>
          <a:prstGeom prst="rect">
            <a:avLst/>
          </a:prstGeom>
          <a:noFill/>
        </p:spPr>
        <p:txBody>
          <a:bodyPr wrap="square" rtlCol="0">
            <a:spAutoFit/>
          </a:bodyPr>
          <a:lstStyle/>
          <a:p>
            <a:r>
              <a:rPr lang="en-GB" dirty="0"/>
              <a:t>Module code</a:t>
            </a:r>
          </a:p>
        </p:txBody>
      </p:sp>
      <p:cxnSp>
        <p:nvCxnSpPr>
          <p:cNvPr id="25" name="Straight Arrow Connector 24">
            <a:extLst>
              <a:ext uri="{FF2B5EF4-FFF2-40B4-BE49-F238E27FC236}">
                <a16:creationId xmlns:a16="http://schemas.microsoft.com/office/drawing/2014/main" id="{0EDB5E35-F9A2-45F9-AD0C-E3E999455771}"/>
              </a:ext>
            </a:extLst>
          </p:cNvPr>
          <p:cNvCxnSpPr>
            <a:cxnSpLocks/>
          </p:cNvCxnSpPr>
          <p:nvPr/>
        </p:nvCxnSpPr>
        <p:spPr>
          <a:xfrm flipH="1">
            <a:off x="1194210" y="2439098"/>
            <a:ext cx="1288931" cy="989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AE60B3-954B-4939-AEB7-03CA59C110C3}"/>
              </a:ext>
            </a:extLst>
          </p:cNvPr>
          <p:cNvSpPr txBox="1"/>
          <p:nvPr/>
        </p:nvSpPr>
        <p:spPr>
          <a:xfrm>
            <a:off x="2051763" y="2104566"/>
            <a:ext cx="1795244" cy="369332"/>
          </a:xfrm>
          <a:prstGeom prst="rect">
            <a:avLst/>
          </a:prstGeom>
          <a:noFill/>
        </p:spPr>
        <p:txBody>
          <a:bodyPr wrap="square" rtlCol="0">
            <a:spAutoFit/>
          </a:bodyPr>
          <a:lstStyle/>
          <a:p>
            <a:r>
              <a:rPr lang="en-GB" dirty="0"/>
              <a:t>Module title</a:t>
            </a:r>
          </a:p>
        </p:txBody>
      </p:sp>
      <p:cxnSp>
        <p:nvCxnSpPr>
          <p:cNvPr id="31" name="Straight Arrow Connector 30">
            <a:extLst>
              <a:ext uri="{FF2B5EF4-FFF2-40B4-BE49-F238E27FC236}">
                <a16:creationId xmlns:a16="http://schemas.microsoft.com/office/drawing/2014/main" id="{DE1587EB-8DEF-4F28-9873-DB3DAE0102BF}"/>
              </a:ext>
            </a:extLst>
          </p:cNvPr>
          <p:cNvCxnSpPr>
            <a:cxnSpLocks/>
          </p:cNvCxnSpPr>
          <p:nvPr/>
        </p:nvCxnSpPr>
        <p:spPr>
          <a:xfrm flipH="1" flipV="1">
            <a:off x="914400" y="3632435"/>
            <a:ext cx="427839" cy="9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3A3718A-F2A9-4D0C-9162-9199B557B8E9}"/>
              </a:ext>
            </a:extLst>
          </p:cNvPr>
          <p:cNvSpPr txBox="1"/>
          <p:nvPr/>
        </p:nvSpPr>
        <p:spPr>
          <a:xfrm>
            <a:off x="829124" y="4462727"/>
            <a:ext cx="1406577" cy="369332"/>
          </a:xfrm>
          <a:prstGeom prst="rect">
            <a:avLst/>
          </a:prstGeom>
          <a:noFill/>
        </p:spPr>
        <p:txBody>
          <a:bodyPr wrap="square" rtlCol="0">
            <a:spAutoFit/>
          </a:bodyPr>
          <a:lstStyle/>
          <a:p>
            <a:r>
              <a:rPr lang="en-GB" dirty="0"/>
              <a:t>Lecturer(s)</a:t>
            </a:r>
          </a:p>
        </p:txBody>
      </p:sp>
      <p:cxnSp>
        <p:nvCxnSpPr>
          <p:cNvPr id="37" name="Straight Arrow Connector 36">
            <a:extLst>
              <a:ext uri="{FF2B5EF4-FFF2-40B4-BE49-F238E27FC236}">
                <a16:creationId xmlns:a16="http://schemas.microsoft.com/office/drawing/2014/main" id="{F3A9F52C-986E-4632-9E06-82A6BD9F47BD}"/>
              </a:ext>
            </a:extLst>
          </p:cNvPr>
          <p:cNvCxnSpPr>
            <a:cxnSpLocks/>
          </p:cNvCxnSpPr>
          <p:nvPr/>
        </p:nvCxnSpPr>
        <p:spPr>
          <a:xfrm flipH="1" flipV="1">
            <a:off x="353429" y="3757276"/>
            <a:ext cx="262404" cy="131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6B1210-0801-4FB3-B011-A6B76176C45B}"/>
              </a:ext>
            </a:extLst>
          </p:cNvPr>
          <p:cNvSpPr txBox="1"/>
          <p:nvPr/>
        </p:nvSpPr>
        <p:spPr>
          <a:xfrm>
            <a:off x="192947" y="5050282"/>
            <a:ext cx="1887523" cy="369332"/>
          </a:xfrm>
          <a:prstGeom prst="rect">
            <a:avLst/>
          </a:prstGeom>
          <a:noFill/>
        </p:spPr>
        <p:txBody>
          <a:bodyPr wrap="square" rtlCol="0">
            <a:spAutoFit/>
          </a:bodyPr>
          <a:lstStyle/>
          <a:p>
            <a:r>
              <a:rPr lang="en-GB" dirty="0"/>
              <a:t>Teaching weeks</a:t>
            </a:r>
          </a:p>
        </p:txBody>
      </p:sp>
      <p:sp>
        <p:nvSpPr>
          <p:cNvPr id="42" name="TextBox 41">
            <a:extLst>
              <a:ext uri="{FF2B5EF4-FFF2-40B4-BE49-F238E27FC236}">
                <a16:creationId xmlns:a16="http://schemas.microsoft.com/office/drawing/2014/main" id="{CB65295B-E821-4E14-8519-D51F7EAA8384}"/>
              </a:ext>
            </a:extLst>
          </p:cNvPr>
          <p:cNvSpPr txBox="1"/>
          <p:nvPr/>
        </p:nvSpPr>
        <p:spPr>
          <a:xfrm>
            <a:off x="287867" y="5847127"/>
            <a:ext cx="10944992" cy="646331"/>
          </a:xfrm>
          <a:prstGeom prst="rect">
            <a:avLst/>
          </a:prstGeom>
          <a:noFill/>
        </p:spPr>
        <p:txBody>
          <a:bodyPr wrap="square" rtlCol="0">
            <a:spAutoFit/>
          </a:bodyPr>
          <a:lstStyle/>
          <a:p>
            <a:r>
              <a:rPr lang="en-GB" dirty="0"/>
              <a:t>Each timetabled activity will have a link to the relevant KEATS module page where you will then be able to find the link to join the online session</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A168EE7A-B5EF-4AA6-833A-B55D05AA00F9}"/>
                  </a:ext>
                </a:extLst>
              </p14:cNvPr>
              <p14:cNvContentPartPr/>
              <p14:nvPr>
                <p:extLst>
                  <p:ext uri="{42D2F446-02D8-4167-A562-619A0277C38B}">
                    <p15:isNarration xmlns:p15="http://schemas.microsoft.com/office/powerpoint/2012/main" val="1"/>
                  </p:ext>
                </p:extLst>
              </p14:nvPr>
            </p14:nvContentPartPr>
            <p14:xfrm>
              <a:off x="182520" y="1854000"/>
              <a:ext cx="3607560" cy="3516120"/>
            </p14:xfrm>
          </p:contentPart>
        </mc:Choice>
        <mc:Fallback xmlns="">
          <p:pic>
            <p:nvPicPr>
              <p:cNvPr id="7" name="Ink 6">
                <a:extLst>
                  <a:ext uri="{FF2B5EF4-FFF2-40B4-BE49-F238E27FC236}">
                    <a16:creationId xmlns:a16="http://schemas.microsoft.com/office/drawing/2014/main" id="{A168EE7A-B5EF-4AA6-833A-B55D05AA00F9}"/>
                  </a:ext>
                </a:extLst>
              </p:cNvPr>
              <p:cNvPicPr>
                <a:picLocks noGrp="1" noRot="1" noChangeAspect="1" noMove="1" noResize="1" noEditPoints="1" noAdjustHandles="1" noChangeArrowheads="1" noChangeShapeType="1"/>
              </p:cNvPicPr>
              <p:nvPr/>
            </p:nvPicPr>
            <p:blipFill>
              <a:blip r:embed="rId6"/>
              <a:stretch>
                <a:fillRect/>
              </a:stretch>
            </p:blipFill>
            <p:spPr>
              <a:xfrm>
                <a:off x="173160" y="1844640"/>
                <a:ext cx="3626280" cy="3534840"/>
              </a:xfrm>
              <a:prstGeom prst="rect">
                <a:avLst/>
              </a:prstGeom>
            </p:spPr>
          </p:pic>
        </mc:Fallback>
      </mc:AlternateContent>
      <p:pic>
        <p:nvPicPr>
          <p:cNvPr id="8" name="Audio 7">
            <a:hlinkClick r:id="" action="ppaction://media"/>
            <a:extLst>
              <a:ext uri="{FF2B5EF4-FFF2-40B4-BE49-F238E27FC236}">
                <a16:creationId xmlns:a16="http://schemas.microsoft.com/office/drawing/2014/main" id="{FCD4A8C8-8059-40E3-94F0-BFB61169FE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64077352"/>
      </p:ext>
    </p:extLst>
  </p:cSld>
  <p:clrMapOvr>
    <a:masterClrMapping/>
  </p:clrMapOvr>
  <p:transition advTm="698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Your timetable – online and on campus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lstStyle/>
          <a:p>
            <a:pPr lvl="1"/>
            <a:endParaRPr lang="en-GB" dirty="0">
              <a:latin typeface="KingsBureauGrot ThreeSeven" panose="02000506050000020004" pitchFamily="2" charset="0"/>
            </a:endParaRPr>
          </a:p>
          <a:p>
            <a:pPr lvl="1"/>
            <a:endParaRPr lang="en-GB" dirty="0">
              <a:latin typeface="KingsBureauGrot ThreeSeven" panose="02000506050000020004" pitchFamily="2" charset="0"/>
            </a:endParaRPr>
          </a:p>
          <a:p>
            <a:pPr lvl="1"/>
            <a:endParaRPr lang="en-GB" dirty="0">
              <a:latin typeface="KingsBureauGrot ThreeSeven" panose="02000506050000020004" pitchFamily="2" charset="0"/>
            </a:endParaRPr>
          </a:p>
        </p:txBody>
      </p:sp>
      <p:sp>
        <p:nvSpPr>
          <p:cNvPr id="16" name="TextBox 15">
            <a:extLst>
              <a:ext uri="{FF2B5EF4-FFF2-40B4-BE49-F238E27FC236}">
                <a16:creationId xmlns:a16="http://schemas.microsoft.com/office/drawing/2014/main" id="{D12F908E-FB62-45F2-9B95-294E828C1259}"/>
              </a:ext>
            </a:extLst>
          </p:cNvPr>
          <p:cNvSpPr txBox="1"/>
          <p:nvPr/>
        </p:nvSpPr>
        <p:spPr>
          <a:xfrm>
            <a:off x="10715080" y="1645563"/>
            <a:ext cx="2030135" cy="369332"/>
          </a:xfrm>
          <a:prstGeom prst="rect">
            <a:avLst/>
          </a:prstGeom>
          <a:noFill/>
        </p:spPr>
        <p:txBody>
          <a:bodyPr wrap="square" rtlCol="0">
            <a:spAutoFit/>
          </a:bodyPr>
          <a:lstStyle/>
          <a:p>
            <a:r>
              <a:rPr lang="en-GB" dirty="0"/>
              <a:t>Session type</a:t>
            </a:r>
          </a:p>
        </p:txBody>
      </p:sp>
      <p:sp>
        <p:nvSpPr>
          <p:cNvPr id="23" name="TextBox 22">
            <a:extLst>
              <a:ext uri="{FF2B5EF4-FFF2-40B4-BE49-F238E27FC236}">
                <a16:creationId xmlns:a16="http://schemas.microsoft.com/office/drawing/2014/main" id="{57D8DC51-71DD-4727-9F7B-F4CBDF29FA86}"/>
              </a:ext>
            </a:extLst>
          </p:cNvPr>
          <p:cNvSpPr txBox="1"/>
          <p:nvPr/>
        </p:nvSpPr>
        <p:spPr>
          <a:xfrm>
            <a:off x="8358032" y="1717566"/>
            <a:ext cx="1862356" cy="369332"/>
          </a:xfrm>
          <a:prstGeom prst="rect">
            <a:avLst/>
          </a:prstGeom>
          <a:noFill/>
        </p:spPr>
        <p:txBody>
          <a:bodyPr wrap="square" rtlCol="0">
            <a:spAutoFit/>
          </a:bodyPr>
          <a:lstStyle/>
          <a:p>
            <a:r>
              <a:rPr lang="en-GB" dirty="0"/>
              <a:t>Module code</a:t>
            </a:r>
          </a:p>
        </p:txBody>
      </p:sp>
      <p:sp>
        <p:nvSpPr>
          <p:cNvPr id="27" name="TextBox 26">
            <a:extLst>
              <a:ext uri="{FF2B5EF4-FFF2-40B4-BE49-F238E27FC236}">
                <a16:creationId xmlns:a16="http://schemas.microsoft.com/office/drawing/2014/main" id="{13AE60B3-954B-4939-AEB7-03CA59C110C3}"/>
              </a:ext>
            </a:extLst>
          </p:cNvPr>
          <p:cNvSpPr txBox="1"/>
          <p:nvPr/>
        </p:nvSpPr>
        <p:spPr>
          <a:xfrm>
            <a:off x="9462816" y="1266617"/>
            <a:ext cx="1795244" cy="369332"/>
          </a:xfrm>
          <a:prstGeom prst="rect">
            <a:avLst/>
          </a:prstGeom>
          <a:noFill/>
        </p:spPr>
        <p:txBody>
          <a:bodyPr wrap="square" rtlCol="0">
            <a:spAutoFit/>
          </a:bodyPr>
          <a:lstStyle/>
          <a:p>
            <a:r>
              <a:rPr lang="en-GB" dirty="0"/>
              <a:t>Module title</a:t>
            </a:r>
          </a:p>
        </p:txBody>
      </p:sp>
      <p:sp>
        <p:nvSpPr>
          <p:cNvPr id="38" name="TextBox 37">
            <a:extLst>
              <a:ext uri="{FF2B5EF4-FFF2-40B4-BE49-F238E27FC236}">
                <a16:creationId xmlns:a16="http://schemas.microsoft.com/office/drawing/2014/main" id="{CA6B1210-0801-4FB3-B011-A6B76176C45B}"/>
              </a:ext>
            </a:extLst>
          </p:cNvPr>
          <p:cNvSpPr txBox="1"/>
          <p:nvPr/>
        </p:nvSpPr>
        <p:spPr>
          <a:xfrm>
            <a:off x="8092542" y="5334074"/>
            <a:ext cx="1887523" cy="369332"/>
          </a:xfrm>
          <a:prstGeom prst="rect">
            <a:avLst/>
          </a:prstGeom>
          <a:noFill/>
        </p:spPr>
        <p:txBody>
          <a:bodyPr wrap="square" rtlCol="0">
            <a:spAutoFit/>
          </a:bodyPr>
          <a:lstStyle/>
          <a:p>
            <a:r>
              <a:rPr lang="en-GB" dirty="0"/>
              <a:t>Teaching weeks</a:t>
            </a:r>
          </a:p>
        </p:txBody>
      </p:sp>
      <p:pic>
        <p:nvPicPr>
          <p:cNvPr id="2" name="Picture 1">
            <a:extLst>
              <a:ext uri="{FF2B5EF4-FFF2-40B4-BE49-F238E27FC236}">
                <a16:creationId xmlns:a16="http://schemas.microsoft.com/office/drawing/2014/main" id="{86476684-F212-4384-8469-33DCE69EB2F9}"/>
              </a:ext>
            </a:extLst>
          </p:cNvPr>
          <p:cNvPicPr>
            <a:picLocks noChangeAspect="1"/>
          </p:cNvPicPr>
          <p:nvPr/>
        </p:nvPicPr>
        <p:blipFill>
          <a:blip r:embed="rId4"/>
          <a:stretch>
            <a:fillRect/>
          </a:stretch>
        </p:blipFill>
        <p:spPr>
          <a:xfrm>
            <a:off x="0" y="2156929"/>
            <a:ext cx="12192000" cy="3106891"/>
          </a:xfrm>
          <a:prstGeom prst="rect">
            <a:avLst/>
          </a:prstGeom>
        </p:spPr>
      </p:pic>
      <p:sp>
        <p:nvSpPr>
          <p:cNvPr id="4" name="TextBox 3">
            <a:extLst>
              <a:ext uri="{FF2B5EF4-FFF2-40B4-BE49-F238E27FC236}">
                <a16:creationId xmlns:a16="http://schemas.microsoft.com/office/drawing/2014/main" id="{D9D10E1E-78ED-41D2-A78F-19E896F4EF69}"/>
              </a:ext>
            </a:extLst>
          </p:cNvPr>
          <p:cNvSpPr txBox="1"/>
          <p:nvPr/>
        </p:nvSpPr>
        <p:spPr>
          <a:xfrm>
            <a:off x="9924175" y="5286724"/>
            <a:ext cx="1674330" cy="369332"/>
          </a:xfrm>
          <a:prstGeom prst="rect">
            <a:avLst/>
          </a:prstGeom>
          <a:noFill/>
        </p:spPr>
        <p:txBody>
          <a:bodyPr wrap="square" rtlCol="0">
            <a:spAutoFit/>
          </a:bodyPr>
          <a:lstStyle/>
          <a:p>
            <a:r>
              <a:rPr lang="en-GB" dirty="0"/>
              <a:t>Location</a:t>
            </a:r>
          </a:p>
        </p:txBody>
      </p:sp>
      <p:cxnSp>
        <p:nvCxnSpPr>
          <p:cNvPr id="8" name="Straight Arrow Connector 7">
            <a:extLst>
              <a:ext uri="{FF2B5EF4-FFF2-40B4-BE49-F238E27FC236}">
                <a16:creationId xmlns:a16="http://schemas.microsoft.com/office/drawing/2014/main" id="{267540C5-CBF5-4ED3-B58F-33072A44E10A}"/>
              </a:ext>
            </a:extLst>
          </p:cNvPr>
          <p:cNvCxnSpPr/>
          <p:nvPr/>
        </p:nvCxnSpPr>
        <p:spPr>
          <a:xfrm flipV="1">
            <a:off x="10277475" y="3710374"/>
            <a:ext cx="483865" cy="16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7E9E3F-4830-4D5B-9C9F-AF84C265D43B}"/>
              </a:ext>
            </a:extLst>
          </p:cNvPr>
          <p:cNvCxnSpPr>
            <a:cxnSpLocks/>
          </p:cNvCxnSpPr>
          <p:nvPr/>
        </p:nvCxnSpPr>
        <p:spPr>
          <a:xfrm>
            <a:off x="9462816" y="2052229"/>
            <a:ext cx="260024" cy="1081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E43B9C-3454-43D6-B013-0ED06B6E2E76}"/>
              </a:ext>
            </a:extLst>
          </p:cNvPr>
          <p:cNvCxnSpPr>
            <a:cxnSpLocks/>
          </p:cNvCxnSpPr>
          <p:nvPr/>
        </p:nvCxnSpPr>
        <p:spPr>
          <a:xfrm flipH="1">
            <a:off x="11055994" y="2014895"/>
            <a:ext cx="265490" cy="111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DD5A28D-0A25-4661-9D6D-2B4BD75D9575}"/>
              </a:ext>
            </a:extLst>
          </p:cNvPr>
          <p:cNvCxnSpPr>
            <a:cxnSpLocks/>
          </p:cNvCxnSpPr>
          <p:nvPr/>
        </p:nvCxnSpPr>
        <p:spPr>
          <a:xfrm>
            <a:off x="10220388" y="1594180"/>
            <a:ext cx="140050" cy="1407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F04974-99BA-4C10-92F4-9D8B2A0FB43A}"/>
              </a:ext>
            </a:extLst>
          </p:cNvPr>
          <p:cNvCxnSpPr>
            <a:cxnSpLocks/>
          </p:cNvCxnSpPr>
          <p:nvPr/>
        </p:nvCxnSpPr>
        <p:spPr>
          <a:xfrm flipV="1">
            <a:off x="9289210" y="3710374"/>
            <a:ext cx="634965" cy="16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ED918F8D-B83E-4902-B394-D3DFB62A9F93}"/>
                  </a:ext>
                </a:extLst>
              </p14:cNvPr>
              <p14:cNvContentPartPr/>
              <p14:nvPr>
                <p:extLst>
                  <p:ext uri="{42D2F446-02D8-4167-A562-619A0277C38B}">
                    <p15:isNarration xmlns:p15="http://schemas.microsoft.com/office/powerpoint/2012/main" val="1"/>
                  </p:ext>
                </p:extLst>
              </p14:nvPr>
            </p14:nvContentPartPr>
            <p14:xfrm>
              <a:off x="8484120" y="1515960"/>
              <a:ext cx="3516120" cy="4402080"/>
            </p14:xfrm>
          </p:contentPart>
        </mc:Choice>
        <mc:Fallback xmlns="">
          <p:pic>
            <p:nvPicPr>
              <p:cNvPr id="7" name="Ink 6">
                <a:extLst>
                  <a:ext uri="{FF2B5EF4-FFF2-40B4-BE49-F238E27FC236}">
                    <a16:creationId xmlns:a16="http://schemas.microsoft.com/office/drawing/2014/main" id="{ED918F8D-B83E-4902-B394-D3DFB62A9F93}"/>
                  </a:ext>
                </a:extLst>
              </p:cNvPr>
              <p:cNvPicPr>
                <a:picLocks noGrp="1" noRot="1" noChangeAspect="1" noMove="1" noResize="1" noEditPoints="1" noAdjustHandles="1" noChangeArrowheads="1" noChangeShapeType="1"/>
              </p:cNvPicPr>
              <p:nvPr/>
            </p:nvPicPr>
            <p:blipFill>
              <a:blip r:embed="rId6"/>
              <a:stretch>
                <a:fillRect/>
              </a:stretch>
            </p:blipFill>
            <p:spPr>
              <a:xfrm>
                <a:off x="8474760" y="1506600"/>
                <a:ext cx="3534840" cy="4420800"/>
              </a:xfrm>
              <a:prstGeom prst="rect">
                <a:avLst/>
              </a:prstGeom>
            </p:spPr>
          </p:pic>
        </mc:Fallback>
      </mc:AlternateContent>
      <p:pic>
        <p:nvPicPr>
          <p:cNvPr id="9" name="Audio 8">
            <a:hlinkClick r:id="" action="ppaction://media"/>
            <a:extLst>
              <a:ext uri="{FF2B5EF4-FFF2-40B4-BE49-F238E27FC236}">
                <a16:creationId xmlns:a16="http://schemas.microsoft.com/office/drawing/2014/main" id="{D4B0FB8F-93CF-49C3-80FB-DE1CC3B5C1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76620153"/>
      </p:ext>
    </p:extLst>
  </p:cSld>
  <p:clrMapOvr>
    <a:masterClrMapping/>
  </p:clrMapOvr>
  <p:transition advTm="12245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How to find your room on campus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814425"/>
          </a:xfrm>
        </p:spPr>
        <p:txBody>
          <a:bodyPr>
            <a:normAutofit/>
          </a:bodyPr>
          <a:lstStyle/>
          <a:p>
            <a:r>
              <a:rPr lang="en-GB" sz="2400" dirty="0">
                <a:latin typeface="KingsBureauGrot FiveOne" panose="02000506040000020004" pitchFamily="2" charset="0"/>
              </a:rPr>
              <a:t>Which Campus? – letters</a:t>
            </a:r>
          </a:p>
          <a:p>
            <a:r>
              <a:rPr lang="en-GB" sz="2400" dirty="0">
                <a:latin typeface="KingsBureauGrot FiveOne" panose="02000506040000020004" pitchFamily="2" charset="0"/>
              </a:rPr>
              <a:t>Which Building? – letters</a:t>
            </a:r>
          </a:p>
          <a:p>
            <a:r>
              <a:rPr lang="en-GB" sz="2400" dirty="0">
                <a:latin typeface="KingsBureauGrot FiveOne" panose="02000506040000020004" pitchFamily="2" charset="0"/>
              </a:rPr>
              <a:t>Which room? – letters/numbers</a:t>
            </a:r>
          </a:p>
          <a:p>
            <a:endParaRPr lang="en-GB" sz="2400" dirty="0">
              <a:latin typeface="KingsBureauGrot FiveOne" panose="02000506040000020004" pitchFamily="2" charset="0"/>
            </a:endParaRPr>
          </a:p>
          <a:p>
            <a:pPr marL="387341" lvl="1" indent="-380990">
              <a:buFont typeface="Arial" panose="020B0604020202020204" pitchFamily="34" charset="0"/>
              <a:buChar char="•"/>
            </a:pPr>
            <a:r>
              <a:rPr lang="en-GB" sz="2400" dirty="0">
                <a:latin typeface="KingsBureauGrot FiveOne" panose="02000506040000020004" pitchFamily="2" charset="0"/>
              </a:rPr>
              <a:t>e.g. WAT/F-WBB.5 = Waterloo Campus</a:t>
            </a:r>
            <a:br>
              <a:rPr lang="en-GB" sz="2400" dirty="0">
                <a:latin typeface="KingsBureauGrot FiveOne" panose="02000506040000020004" pitchFamily="2" charset="0"/>
              </a:rPr>
            </a:br>
            <a:r>
              <a:rPr lang="en-GB" sz="2400" dirty="0">
                <a:latin typeface="KingsBureauGrot FiveOne" panose="02000506040000020004" pitchFamily="2" charset="0"/>
              </a:rPr>
              <a:t>Franklin-Wilkins Building, Room B5</a:t>
            </a:r>
          </a:p>
          <a:p>
            <a:pPr marL="387341" lvl="1" indent="-380990">
              <a:buFont typeface="Arial" panose="020B0604020202020204" pitchFamily="34" charset="0"/>
              <a:buChar char="•"/>
            </a:pPr>
            <a:endParaRPr lang="en-GB" sz="2400" dirty="0">
              <a:latin typeface="KingsBureauGrot FiveOne" panose="02000506040000020004" pitchFamily="2" charset="0"/>
            </a:endParaRPr>
          </a:p>
          <a:p>
            <a:pPr marL="387341" lvl="1" indent="-380990">
              <a:buFont typeface="Arial" panose="020B0604020202020204" pitchFamily="34" charset="0"/>
              <a:buChar char="•"/>
            </a:pPr>
            <a:r>
              <a:rPr lang="en-GB" sz="2400" dirty="0">
                <a:latin typeface="KingsBureauGrot FiveOne" panose="02000506040000020004" pitchFamily="2" charset="0"/>
              </a:rPr>
              <a:t>S5.01 = Strand Building, Floor 5, Room 01</a:t>
            </a:r>
          </a:p>
          <a:p>
            <a:pPr marL="387341" lvl="1" indent="-380990">
              <a:buFont typeface="Arial" panose="020B0604020202020204" pitchFamily="34" charset="0"/>
              <a:buChar char="•"/>
            </a:pPr>
            <a:endParaRPr lang="en-GB" sz="2400" dirty="0">
              <a:latin typeface="KingsBureauGrot FiveOne" panose="02000506040000020004" pitchFamily="2" charset="0"/>
            </a:endParaRPr>
          </a:p>
          <a:p>
            <a:pPr marL="387341" lvl="1" indent="-380990">
              <a:buFont typeface="Arial" panose="020B0604020202020204" pitchFamily="34" charset="0"/>
              <a:buChar char="•"/>
            </a:pPr>
            <a:r>
              <a:rPr lang="en-GB" sz="2400" dirty="0">
                <a:latin typeface="KingsBureauGrot FiveOne" panose="02000506040000020004" pitchFamily="2" charset="0"/>
              </a:rPr>
              <a:t>Bush House (S)6.03= Bush House, South, Floor 6, Room 6.03</a:t>
            </a:r>
          </a:p>
          <a:p>
            <a:pPr lvl="1"/>
            <a:endParaRPr lang="en-GB" sz="2400" dirty="0">
              <a:latin typeface="KingsBureauGrot ThreeSeven" panose="02000506050000020004" pitchFamily="2" charset="0"/>
            </a:endParaRPr>
          </a:p>
        </p:txBody>
      </p:sp>
      <p:pic>
        <p:nvPicPr>
          <p:cNvPr id="4" name="Picture 3"/>
          <p:cNvPicPr>
            <a:picLocks noChangeAspect="1"/>
          </p:cNvPicPr>
          <p:nvPr/>
        </p:nvPicPr>
        <p:blipFill>
          <a:blip r:embed="rId5"/>
          <a:stretch>
            <a:fillRect/>
          </a:stretch>
        </p:blipFill>
        <p:spPr>
          <a:xfrm>
            <a:off x="7169450" y="1391974"/>
            <a:ext cx="3631900" cy="3506661"/>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9" name="Ink 8">
                <a:extLst>
                  <a:ext uri="{FF2B5EF4-FFF2-40B4-BE49-F238E27FC236}">
                    <a16:creationId xmlns:a16="http://schemas.microsoft.com/office/drawing/2014/main" id="{4D98E0F6-374F-4B54-84E1-224F48A36170}"/>
                  </a:ext>
                </a:extLst>
              </p14:cNvPr>
              <p14:cNvContentPartPr/>
              <p14:nvPr>
                <p:extLst>
                  <p:ext uri="{42D2F446-02D8-4167-A562-619A0277C38B}">
                    <p15:isNarration xmlns:p15="http://schemas.microsoft.com/office/powerpoint/2012/main" val="1"/>
                  </p:ext>
                </p:extLst>
              </p14:nvPr>
            </p14:nvContentPartPr>
            <p14:xfrm>
              <a:off x="977040" y="3534120"/>
              <a:ext cx="5315400" cy="2520720"/>
            </p14:xfrm>
          </p:contentPart>
        </mc:Choice>
        <mc:Fallback>
          <p:pic>
            <p:nvPicPr>
              <p:cNvPr id="9" name="Ink 8">
                <a:extLst>
                  <a:ext uri="{FF2B5EF4-FFF2-40B4-BE49-F238E27FC236}">
                    <a16:creationId xmlns:a16="http://schemas.microsoft.com/office/drawing/2014/main" id="{4D98E0F6-374F-4B54-84E1-224F48A36170}"/>
                  </a:ext>
                </a:extLst>
              </p:cNvPr>
              <p:cNvPicPr>
                <a:picLocks noGrp="1" noRot="1" noChangeAspect="1" noMove="1" noResize="1" noEditPoints="1" noAdjustHandles="1" noChangeArrowheads="1" noChangeShapeType="1"/>
              </p:cNvPicPr>
              <p:nvPr/>
            </p:nvPicPr>
            <p:blipFill>
              <a:blip r:embed="rId7"/>
              <a:stretch>
                <a:fillRect/>
              </a:stretch>
            </p:blipFill>
            <p:spPr>
              <a:xfrm>
                <a:off x="967680" y="3524760"/>
                <a:ext cx="5334120" cy="2539440"/>
              </a:xfrm>
              <a:prstGeom prst="rect">
                <a:avLst/>
              </a:prstGeom>
            </p:spPr>
          </p:pic>
        </mc:Fallback>
      </mc:AlternateContent>
      <p:pic>
        <p:nvPicPr>
          <p:cNvPr id="10" name="Audio 9">
            <a:hlinkClick r:id="" action="ppaction://media"/>
            <a:extLst>
              <a:ext uri="{FF2B5EF4-FFF2-40B4-BE49-F238E27FC236}">
                <a16:creationId xmlns:a16="http://schemas.microsoft.com/office/drawing/2014/main" id="{09B59C92-8AA5-4743-8FA2-09922902A7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32566688"/>
      </p:ext>
    </p:extLst>
  </p:cSld>
  <p:clrMapOvr>
    <a:masterClrMapping/>
  </p:clrMapOvr>
  <p:transition advTm="12387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3482" y="888030"/>
            <a:ext cx="10513483" cy="720000"/>
          </a:xfrm>
        </p:spPr>
        <p:txBody>
          <a:bodyPr>
            <a:normAutofit fontScale="90000"/>
          </a:bodyPr>
          <a:lstStyle/>
          <a:p>
            <a:r>
              <a:rPr lang="en-GB" dirty="0">
                <a:latin typeface="KingsBureauGrot ThreeSeven" panose="02000506050000020004" pitchFamily="2" charset="0"/>
              </a:rPr>
              <a:t>Getting Involved</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223482" y="1274910"/>
            <a:ext cx="11549177" cy="5066541"/>
          </a:xfrm>
        </p:spPr>
        <p:txBody>
          <a:bodyPr>
            <a:noAutofit/>
          </a:bodyPr>
          <a:lstStyle/>
          <a:p>
            <a:r>
              <a:rPr lang="en-GB" sz="1600" dirty="0">
                <a:latin typeface="KingsBureauGrot FiveOne" panose="02000506040000020004" pitchFamily="2" charset="0"/>
              </a:rPr>
              <a:t>Staff-Student Liaison Committee (SSLC):</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It is one of the main avenues through which students can provide feedback to the Department.</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Student Reps attend the department Student-Staff Liaison Committee (SSLC) representing the programme and year group for which they have been elected</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Your student representative will deliver any feedback or concerns that you have to the committee in order to find solutions to problems that may arise</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Student Reps have the opportunity to influence such things as the content and organisation of modules, library provisions and arrangements for induction</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The meetings takes place twice each term. The Student-Staff Liaison Committee (SSLC) provides a platform for the views of the department’s students to be discussed with members of academic and administrative staff.</a:t>
            </a:r>
          </a:p>
          <a:p>
            <a:pPr marL="380990" indent="-380990">
              <a:lnSpc>
                <a:spcPct val="170000"/>
              </a:lnSpc>
              <a:buClr>
                <a:srgbClr val="7030A0"/>
              </a:buClr>
              <a:buFont typeface="Arial" panose="020B0604020202020204" pitchFamily="34" charset="0"/>
              <a:buChar char="•"/>
            </a:pPr>
            <a:r>
              <a:rPr lang="en-GB" sz="1400" dirty="0">
                <a:latin typeface="KingsBureauGrot FiveOne" panose="02000506040000020004" pitchFamily="2" charset="0"/>
              </a:rPr>
              <a:t>Your student rep will also report back to fellow students on the discussions that take place at the meetings and of any actions taken by the Department.</a:t>
            </a:r>
          </a:p>
          <a:p>
            <a:endParaRPr lang="en-GB" sz="300" dirty="0">
              <a:latin typeface="KingsBureauGrot FiveOne" panose="02000506040000020004" pitchFamily="2" charset="0"/>
            </a:endParaRPr>
          </a:p>
          <a:p>
            <a:endParaRPr lang="en-GB" sz="300" dirty="0">
              <a:latin typeface="KingsBureauGrot FiveOne" panose="02000506040000020004" pitchFamily="2" charset="0"/>
            </a:endParaRPr>
          </a:p>
          <a:p>
            <a:endParaRPr lang="en-GB" sz="300" dirty="0">
              <a:latin typeface="KingsBureauGrot FiveOne" panose="02000506040000020004" pitchFamily="2" charset="0"/>
            </a:endParaRPr>
          </a:p>
          <a:p>
            <a:endParaRPr lang="en-GB" sz="300" dirty="0">
              <a:latin typeface="KingsBureauGrot FiveOne" panose="02000506040000020004" pitchFamily="2" charset="0"/>
            </a:endParaRPr>
          </a:p>
          <a:p>
            <a:pPr lvl="1"/>
            <a:r>
              <a:rPr lang="en-GB" sz="300" dirty="0">
                <a:latin typeface="KingsBureauGrot FiveOne" panose="02000506040000020004" pitchFamily="2" charset="0"/>
              </a:rPr>
              <a:t>Rep elections – nominate yourself: </a:t>
            </a:r>
            <a:r>
              <a:rPr lang="en-GB" sz="300" dirty="0">
                <a:latin typeface="KingsBureauGrot FiveOne" panose="02000506040000020004" pitchFamily="2" charset="0"/>
                <a:hlinkClick r:id="rId5"/>
              </a:rPr>
              <a:t>www.kclsu.org/elections</a:t>
            </a:r>
            <a:r>
              <a:rPr lang="en-GB" sz="300" dirty="0">
                <a:latin typeface="KingsBureauGrot FiveOne" panose="02000506040000020004" pitchFamily="2" charset="0"/>
              </a:rPr>
              <a:t> </a:t>
            </a:r>
          </a:p>
          <a:p>
            <a:endParaRPr lang="en-GB" sz="300" dirty="0">
              <a:latin typeface="KingsBureauGrot FiveOne" panose="02000506040000020004" pitchFamily="2" charset="0"/>
            </a:endParaRPr>
          </a:p>
          <a:p>
            <a:endParaRPr lang="en-GB" sz="300" dirty="0">
              <a:latin typeface="KingsBureauGrot FiveOne" panose="02000506040000020004" pitchFamily="2" charset="0"/>
            </a:endParaRPr>
          </a:p>
        </p:txBody>
      </p:sp>
      <p:pic>
        <p:nvPicPr>
          <p:cNvPr id="8" name="Audio 7">
            <a:hlinkClick r:id="" action="ppaction://media"/>
            <a:extLst>
              <a:ext uri="{FF2B5EF4-FFF2-40B4-BE49-F238E27FC236}">
                <a16:creationId xmlns:a16="http://schemas.microsoft.com/office/drawing/2014/main" id="{B7543A36-CE95-4994-A80D-96E45592A1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04267037"/>
      </p:ext>
    </p:extLst>
  </p:cSld>
  <p:clrMapOvr>
    <a:masterClrMapping/>
  </p:clrMapOvr>
  <p:transition advTm="1074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635960" y="1197306"/>
            <a:ext cx="3268173" cy="1955317"/>
          </a:xfrm>
          <a:prstGeom prst="rect">
            <a:avLst/>
          </a:prstGeom>
        </p:spPr>
      </p:pic>
      <p:sp>
        <p:nvSpPr>
          <p:cNvPr id="2" name="Title 1"/>
          <p:cNvSpPr>
            <a:spLocks noGrp="1"/>
          </p:cNvSpPr>
          <p:nvPr>
            <p:ph type="title"/>
          </p:nvPr>
        </p:nvSpPr>
        <p:spPr/>
        <p:txBody>
          <a:bodyPr>
            <a:normAutofit fontScale="90000"/>
          </a:bodyPr>
          <a:lstStyle/>
          <a:p>
            <a:r>
              <a:rPr lang="en-GB" dirty="0"/>
              <a:t>Benefits of becoming a Student representative</a:t>
            </a:r>
          </a:p>
        </p:txBody>
      </p:sp>
      <p:sp>
        <p:nvSpPr>
          <p:cNvPr id="4" name="TextBox 3"/>
          <p:cNvSpPr txBox="1"/>
          <p:nvPr/>
        </p:nvSpPr>
        <p:spPr>
          <a:xfrm>
            <a:off x="385823" y="1521000"/>
            <a:ext cx="10154855" cy="5478423"/>
          </a:xfrm>
          <a:prstGeom prst="rect">
            <a:avLst/>
          </a:prstGeom>
          <a:noFill/>
        </p:spPr>
        <p:txBody>
          <a:bodyPr wrap="square" rtlCol="0">
            <a:spAutoFit/>
          </a:bodyPr>
          <a:lstStyle/>
          <a:p>
            <a:pPr marL="387341" lvl="1" indent="-380990" defTabSz="242486">
              <a:lnSpc>
                <a:spcPts val="2800"/>
              </a:lnSpc>
              <a:buClr>
                <a:srgbClr val="7030A0"/>
              </a:buClr>
              <a:buFont typeface="Arial" panose="020B0604020202020204" pitchFamily="34" charset="0"/>
              <a:buChar char="•"/>
            </a:pPr>
            <a:r>
              <a:rPr lang="en-GB" sz="2400" dirty="0">
                <a:solidFill>
                  <a:srgbClr val="632382"/>
                </a:solidFill>
                <a:latin typeface="KingsBureauGrot FiveOne" panose="02000506040000020004" pitchFamily="2" charset="0"/>
              </a:rPr>
              <a:t>An opportunity to relay the student voice to the department</a:t>
            </a:r>
          </a:p>
          <a:p>
            <a:pPr marL="387341" lvl="1" indent="-380990" defTabSz="242486">
              <a:lnSpc>
                <a:spcPts val="2800"/>
              </a:lnSpc>
              <a:buClr>
                <a:srgbClr val="7030A0"/>
              </a:buClr>
              <a:buFont typeface="Arial" panose="020B0604020202020204" pitchFamily="34" charset="0"/>
              <a:buChar char="•"/>
            </a:pPr>
            <a:endParaRPr lang="en-GB" sz="2400" dirty="0">
              <a:solidFill>
                <a:srgbClr val="632382"/>
              </a:solidFill>
              <a:latin typeface="KingsBureauGrot FiveOne" panose="02000506040000020004" pitchFamily="2" charset="0"/>
            </a:endParaRPr>
          </a:p>
          <a:p>
            <a:pPr marL="387341" lvl="1" indent="-380990" defTabSz="242486">
              <a:lnSpc>
                <a:spcPts val="2800"/>
              </a:lnSpc>
              <a:buClr>
                <a:srgbClr val="7030A0"/>
              </a:buClr>
              <a:buFont typeface="Arial" panose="020B0604020202020204" pitchFamily="34" charset="0"/>
              <a:buChar char="•"/>
            </a:pPr>
            <a:r>
              <a:rPr lang="en-GB" sz="2400" dirty="0">
                <a:solidFill>
                  <a:srgbClr val="632382"/>
                </a:solidFill>
                <a:latin typeface="KingsBureauGrot FiveOne" panose="02000506040000020004" pitchFamily="2" charset="0"/>
              </a:rPr>
              <a:t>Making a genuine contribution to the college</a:t>
            </a:r>
          </a:p>
          <a:p>
            <a:pPr marL="387341" lvl="1" indent="-380990" defTabSz="242486">
              <a:lnSpc>
                <a:spcPts val="2800"/>
              </a:lnSpc>
              <a:buClr>
                <a:srgbClr val="7030A0"/>
              </a:buClr>
              <a:buFont typeface="Arial" panose="020B0604020202020204" pitchFamily="34" charset="0"/>
              <a:buChar char="•"/>
            </a:pPr>
            <a:endParaRPr lang="en-GB" sz="2400" dirty="0">
              <a:solidFill>
                <a:srgbClr val="632382"/>
              </a:solidFill>
              <a:latin typeface="KingsBureauGrot FiveOne" panose="02000506040000020004" pitchFamily="2" charset="0"/>
            </a:endParaRPr>
          </a:p>
          <a:p>
            <a:pPr marL="387341" lvl="1" indent="-380990" defTabSz="242486">
              <a:lnSpc>
                <a:spcPts val="2800"/>
              </a:lnSpc>
              <a:buClr>
                <a:srgbClr val="7030A0"/>
              </a:buClr>
              <a:buFont typeface="Arial" panose="020B0604020202020204" pitchFamily="34" charset="0"/>
              <a:buChar char="•"/>
            </a:pPr>
            <a:r>
              <a:rPr lang="en-GB" sz="2400" dirty="0">
                <a:solidFill>
                  <a:srgbClr val="632382"/>
                </a:solidFill>
                <a:latin typeface="KingsBureauGrot FiveOne" panose="02000506040000020004" pitchFamily="2" charset="0"/>
              </a:rPr>
              <a:t>Help develop the learning partnership between staff and students</a:t>
            </a:r>
          </a:p>
          <a:p>
            <a:pPr marL="6351" lvl="1" defTabSz="242486">
              <a:lnSpc>
                <a:spcPts val="2800"/>
              </a:lnSpc>
              <a:buClr>
                <a:srgbClr val="7030A0"/>
              </a:buClr>
            </a:pPr>
            <a:endParaRPr lang="en-GB" sz="2400" dirty="0">
              <a:solidFill>
                <a:srgbClr val="632382"/>
              </a:solidFill>
              <a:latin typeface="KingsBureauGrot FiveOne" panose="02000506040000020004" pitchFamily="2" charset="0"/>
            </a:endParaRPr>
          </a:p>
          <a:p>
            <a:pPr marL="387341" lvl="1" indent="-380990" defTabSz="242486">
              <a:lnSpc>
                <a:spcPts val="2800"/>
              </a:lnSpc>
              <a:buClr>
                <a:srgbClr val="7030A0"/>
              </a:buClr>
              <a:buFont typeface="Arial" panose="020B0604020202020204" pitchFamily="34" charset="0"/>
              <a:buChar char="•"/>
            </a:pPr>
            <a:r>
              <a:rPr lang="en-GB" sz="2400" dirty="0">
                <a:solidFill>
                  <a:srgbClr val="632382"/>
                </a:solidFill>
                <a:latin typeface="KingsBureauGrot FiveOne" panose="02000506040000020004" pitchFamily="2" charset="0"/>
              </a:rPr>
              <a:t>Public speaking and confidence</a:t>
            </a:r>
          </a:p>
          <a:p>
            <a:pPr marL="387341" lvl="1" indent="-380990" defTabSz="242486">
              <a:lnSpc>
                <a:spcPts val="2800"/>
              </a:lnSpc>
              <a:buClr>
                <a:srgbClr val="7030A0"/>
              </a:buClr>
              <a:buFont typeface="Arial" panose="020B0604020202020204" pitchFamily="34" charset="0"/>
              <a:buChar char="•"/>
            </a:pPr>
            <a:endParaRPr lang="en-GB" sz="2400" dirty="0">
              <a:solidFill>
                <a:srgbClr val="632382"/>
              </a:solidFill>
              <a:latin typeface="KingsBureauGrot FiveOne" panose="02000506040000020004" pitchFamily="2" charset="0"/>
            </a:endParaRPr>
          </a:p>
          <a:p>
            <a:pPr marL="387341" lvl="1" indent="-380990" defTabSz="242486">
              <a:lnSpc>
                <a:spcPts val="2800"/>
              </a:lnSpc>
              <a:buClr>
                <a:srgbClr val="7030A0"/>
              </a:buClr>
              <a:buFont typeface="Arial" panose="020B0604020202020204" pitchFamily="34" charset="0"/>
              <a:buChar char="•"/>
            </a:pPr>
            <a:r>
              <a:rPr lang="en-GB" sz="2400" dirty="0">
                <a:solidFill>
                  <a:srgbClr val="632382"/>
                </a:solidFill>
                <a:latin typeface="KingsBureauGrot FiveOne" panose="02000506040000020004" pitchFamily="2" charset="0"/>
              </a:rPr>
              <a:t>Develop transferable skills that will improve your employability prospects on your CV </a:t>
            </a:r>
          </a:p>
          <a:p>
            <a:pPr marL="6351" lvl="1" defTabSz="242486">
              <a:lnSpc>
                <a:spcPts val="2800"/>
              </a:lnSpc>
              <a:buClr>
                <a:srgbClr val="0A2D50"/>
              </a:buClr>
            </a:pPr>
            <a:endParaRPr lang="en-GB" sz="2400" dirty="0">
              <a:solidFill>
                <a:srgbClr val="632382"/>
              </a:solidFill>
              <a:latin typeface="KingsBureauGrot FiveOne" panose="02000506040000020004" pitchFamily="2" charset="0"/>
            </a:endParaRPr>
          </a:p>
          <a:p>
            <a:pPr marL="6351" lvl="1" defTabSz="242486">
              <a:lnSpc>
                <a:spcPts val="2800"/>
              </a:lnSpc>
              <a:buClr>
                <a:srgbClr val="0A2D50"/>
              </a:buClr>
            </a:pPr>
            <a:r>
              <a:rPr lang="en-GB" sz="2400" dirty="0">
                <a:latin typeface="KingsBureauGrot FiveOne" panose="02000506040000020004" pitchFamily="2" charset="0"/>
              </a:rPr>
              <a:t>Check the General Informatics pages for information on how to apply to become a representative</a:t>
            </a:r>
          </a:p>
          <a:p>
            <a:pPr marL="387341" lvl="1" indent="-380990" defTabSz="242486">
              <a:lnSpc>
                <a:spcPts val="2800"/>
              </a:lnSpc>
              <a:buClr>
                <a:srgbClr val="0A2D50"/>
              </a:buClr>
              <a:buFont typeface="Arial" panose="020B0604020202020204" pitchFamily="34" charset="0"/>
              <a:buChar char="•"/>
            </a:pPr>
            <a:endParaRPr lang="en-GB" sz="2400" dirty="0">
              <a:solidFill>
                <a:srgbClr val="632382"/>
              </a:solidFill>
              <a:latin typeface="KingsBureauGrot FiveOne" panose="02000506040000020004" pitchFamily="2" charset="0"/>
            </a:endParaRPr>
          </a:p>
          <a:p>
            <a:pPr marL="6351" lvl="1" defTabSz="242486">
              <a:lnSpc>
                <a:spcPts val="2800"/>
              </a:lnSpc>
              <a:buClr>
                <a:srgbClr val="0A2D50"/>
              </a:buClr>
            </a:pPr>
            <a:endParaRPr lang="en-GB" sz="2400" dirty="0">
              <a:solidFill>
                <a:srgbClr val="632382"/>
              </a:solidFill>
              <a:latin typeface="KingsBureauGrot FiveOne" panose="02000506040000020004" pitchFamily="2" charset="0"/>
            </a:endParaRPr>
          </a:p>
        </p:txBody>
      </p:sp>
      <p:pic>
        <p:nvPicPr>
          <p:cNvPr id="3" name="Audio 2">
            <a:hlinkClick r:id="" action="ppaction://media"/>
            <a:extLst>
              <a:ext uri="{FF2B5EF4-FFF2-40B4-BE49-F238E27FC236}">
                <a16:creationId xmlns:a16="http://schemas.microsoft.com/office/drawing/2014/main" id="{3C815482-CFF6-4978-B80B-A05168EDD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67848002"/>
      </p:ext>
    </p:extLst>
  </p:cSld>
  <p:clrMapOvr>
    <a:masterClrMapping/>
  </p:clrMapOvr>
  <p:transition advTm="5752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4403" y="897928"/>
            <a:ext cx="10513483" cy="720000"/>
          </a:xfrm>
        </p:spPr>
        <p:txBody>
          <a:bodyPr>
            <a:normAutofit fontScale="90000"/>
          </a:bodyPr>
          <a:lstStyle/>
          <a:p>
            <a:r>
              <a:rPr lang="en-GB" dirty="0">
                <a:latin typeface="KingsBureauGrot ThreeSeven" panose="02000506050000020004" pitchFamily="2" charset="0"/>
              </a:rPr>
              <a:t>Other Ways to get Involved </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318733" y="1617929"/>
            <a:ext cx="10513483" cy="4814425"/>
          </a:xfrm>
        </p:spPr>
        <p:txBody>
          <a:bodyPr>
            <a:normAutofit/>
          </a:bodyPr>
          <a:lstStyle/>
          <a:p>
            <a:endParaRPr lang="en-GB" sz="2400" dirty="0">
              <a:latin typeface="KingsBureauGrot FiveOne" panose="02000506040000020004" pitchFamily="2" charset="0"/>
            </a:endParaRPr>
          </a:p>
          <a:p>
            <a:r>
              <a:rPr lang="en-GB" sz="2400" dirty="0">
                <a:latin typeface="KingsBureauGrot FiveOne" panose="02000506040000020004" pitchFamily="2" charset="0"/>
              </a:rPr>
              <a:t>Education Committee</a:t>
            </a:r>
          </a:p>
          <a:p>
            <a:endParaRPr lang="en-GB" sz="2400" dirty="0">
              <a:latin typeface="KingsBureauGrot FiveOne" panose="02000506040000020004" pitchFamily="2" charset="0"/>
            </a:endParaRPr>
          </a:p>
          <a:p>
            <a:r>
              <a:rPr lang="en-GB" sz="2400" dirty="0">
                <a:latin typeface="KingsBureauGrot FiveOne" panose="02000506040000020004" pitchFamily="2" charset="0"/>
              </a:rPr>
              <a:t>Student Ambassador</a:t>
            </a:r>
          </a:p>
          <a:p>
            <a:endParaRPr lang="en-GB" sz="2400" dirty="0">
              <a:latin typeface="KingsBureauGrot FiveOne" panose="02000506040000020004" pitchFamily="2" charset="0"/>
            </a:endParaRPr>
          </a:p>
          <a:p>
            <a:r>
              <a:rPr lang="en-GB" sz="2400" dirty="0">
                <a:latin typeface="KingsBureauGrot FiveOne" panose="02000506040000020004" pitchFamily="2" charset="0"/>
              </a:rPr>
              <a:t>Digital Ambassador</a:t>
            </a:r>
          </a:p>
          <a:p>
            <a:endParaRPr lang="en-GB" sz="2400" dirty="0">
              <a:latin typeface="KingsBureauGrot FiveOne" panose="02000506040000020004" pitchFamily="2" charset="0"/>
            </a:endParaRPr>
          </a:p>
          <a:p>
            <a:r>
              <a:rPr lang="en-GB" sz="2400" dirty="0">
                <a:latin typeface="KingsBureauGrot FiveOne" panose="02000506040000020004" pitchFamily="2" charset="0"/>
              </a:rPr>
              <a:t>Student Societies</a:t>
            </a:r>
          </a:p>
          <a:p>
            <a:endParaRPr lang="en-GB" sz="2400" dirty="0">
              <a:latin typeface="KingsBureauGrot FiveOne" panose="02000506040000020004" pitchFamily="2" charset="0"/>
            </a:endParaRPr>
          </a:p>
        </p:txBody>
      </p:sp>
      <p:pic>
        <p:nvPicPr>
          <p:cNvPr id="2" name="Picture 1"/>
          <p:cNvPicPr>
            <a:picLocks noChangeAspect="1"/>
          </p:cNvPicPr>
          <p:nvPr/>
        </p:nvPicPr>
        <p:blipFill>
          <a:blip r:embed="rId4"/>
          <a:stretch>
            <a:fillRect/>
          </a:stretch>
        </p:blipFill>
        <p:spPr>
          <a:xfrm>
            <a:off x="4005472" y="2260922"/>
            <a:ext cx="3058496" cy="1959349"/>
          </a:xfrm>
          <a:prstGeom prst="rect">
            <a:avLst/>
          </a:prstGeom>
        </p:spPr>
      </p:pic>
      <p:pic>
        <p:nvPicPr>
          <p:cNvPr id="6" name="Picture 5" descr="https://scontent.xx.fbcdn.net/v/t1.0-9/12119095_1644905232414625_2697998917263845124_n.png?oh=9d93a86617a7f04f16c1cfbf8facd5d6&amp;oe=5840EBDF"/>
          <p:cNvPicPr/>
          <p:nvPr/>
        </p:nvPicPr>
        <p:blipFill rotWithShape="1">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l="17574" t="11714" r="17298" b="13686"/>
          <a:stretch/>
        </p:blipFill>
        <p:spPr bwMode="auto">
          <a:xfrm>
            <a:off x="8415804" y="1516934"/>
            <a:ext cx="2094008" cy="1943916"/>
          </a:xfrm>
          <a:prstGeom prst="rect">
            <a:avLst/>
          </a:prstGeom>
          <a:noFill/>
          <a:ln>
            <a:noFill/>
          </a:ln>
          <a:extLst>
            <a:ext uri="{53640926-AAD7-44D8-BBD7-CCE9431645EC}">
              <a14:shadowObscured xmlns:a14="http://schemas.microsoft.com/office/drawing/2010/main"/>
            </a:ext>
          </a:extLst>
        </p:spPr>
      </p:pic>
      <p:pic>
        <p:nvPicPr>
          <p:cNvPr id="4" name="Picture 3"/>
          <p:cNvPicPr>
            <a:picLocks noChangeAspect="1"/>
          </p:cNvPicPr>
          <p:nvPr/>
        </p:nvPicPr>
        <p:blipFill>
          <a:blip r:embed="rId6"/>
          <a:stretch>
            <a:fillRect/>
          </a:stretch>
        </p:blipFill>
        <p:spPr>
          <a:xfrm>
            <a:off x="4005472" y="4753338"/>
            <a:ext cx="2061029" cy="1741439"/>
          </a:xfrm>
          <a:prstGeom prst="rect">
            <a:avLst/>
          </a:prstGeom>
        </p:spPr>
      </p:pic>
      <p:pic>
        <p:nvPicPr>
          <p:cNvPr id="7" name="Picture 6"/>
          <p:cNvPicPr>
            <a:picLocks noChangeAspect="1"/>
          </p:cNvPicPr>
          <p:nvPr/>
        </p:nvPicPr>
        <p:blipFill>
          <a:blip r:embed="rId7"/>
          <a:stretch>
            <a:fillRect/>
          </a:stretch>
        </p:blipFill>
        <p:spPr>
          <a:xfrm>
            <a:off x="7866183" y="4753338"/>
            <a:ext cx="3654117" cy="1590909"/>
          </a:xfrm>
          <a:prstGeom prst="rect">
            <a:avLst/>
          </a:prstGeom>
        </p:spPr>
      </p:pic>
      <p:pic>
        <p:nvPicPr>
          <p:cNvPr id="8" name="Audio 7">
            <a:hlinkClick r:id="" action="ppaction://media"/>
            <a:extLst>
              <a:ext uri="{FF2B5EF4-FFF2-40B4-BE49-F238E27FC236}">
                <a16:creationId xmlns:a16="http://schemas.microsoft.com/office/drawing/2014/main" id="{8F90D7FF-2481-4756-9D51-0A3D623409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05930921"/>
      </p:ext>
    </p:extLst>
  </p:cSld>
  <p:clrMapOvr>
    <a:masterClrMapping/>
  </p:clrMapOvr>
  <p:transition advTm="6447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Campus</a:t>
            </a:r>
          </a:p>
        </p:txBody>
      </p:sp>
      <p:sp>
        <p:nvSpPr>
          <p:cNvPr id="3" name="Content Placeholder 2"/>
          <p:cNvSpPr>
            <a:spLocks noGrp="1"/>
          </p:cNvSpPr>
          <p:nvPr>
            <p:ph sz="quarter" idx="12"/>
          </p:nvPr>
        </p:nvSpPr>
        <p:spPr/>
        <p:txBody>
          <a:bodyPr>
            <a:normAutofit/>
          </a:bodyPr>
          <a:lstStyle/>
          <a:p>
            <a:r>
              <a:rPr lang="en-GB" sz="2400" b="0" dirty="0">
                <a:latin typeface="KingsBureauGrot FiveOne" charset="0"/>
                <a:ea typeface="KingsBureauGrot FiveOne" charset="0"/>
                <a:cs typeface="KingsBureauGrot FiveOne" charset="0"/>
              </a:rPr>
              <a:t>Under current Covid-19 safety measures, the College is asking that all students </a:t>
            </a:r>
            <a:r>
              <a:rPr lang="en-GB" sz="2400" dirty="0">
                <a:latin typeface="KingsBureauGrot FiveOne" charset="0"/>
                <a:ea typeface="KingsBureauGrot FiveOne" charset="0"/>
                <a:cs typeface="KingsBureauGrot FiveOne" charset="0"/>
              </a:rPr>
              <a:t>only</a:t>
            </a:r>
            <a:r>
              <a:rPr lang="en-GB" sz="2400" b="0" dirty="0">
                <a:latin typeface="KingsBureauGrot FiveOne" charset="0"/>
                <a:ea typeface="KingsBureauGrot FiveOne" charset="0"/>
                <a:cs typeface="KingsBureauGrot FiveOne" charset="0"/>
              </a:rPr>
              <a:t> come to campus for teaching or if they have a booked learning space. All safety measures will need to be adhered to.</a:t>
            </a:r>
          </a:p>
          <a:p>
            <a:pPr algn="ctr"/>
            <a:endParaRPr lang="en-GB" sz="1800" b="0" dirty="0">
              <a:solidFill>
                <a:schemeClr val="tx1"/>
              </a:solidFill>
              <a:latin typeface="KingsBureauGrot FiveOne" charset="0"/>
              <a:ea typeface="KingsBureauGrot FiveOne" charset="0"/>
              <a:cs typeface="KingsBureauGrot FiveOne" charset="0"/>
            </a:endParaRPr>
          </a:p>
          <a:p>
            <a:pPr algn="ctr"/>
            <a:r>
              <a:rPr lang="en-GB" sz="1800" dirty="0">
                <a:solidFill>
                  <a:schemeClr val="tx1"/>
                </a:solidFill>
                <a:latin typeface="KingsBureauGrot FiveOne" charset="0"/>
                <a:ea typeface="KingsBureauGrot FiveOne" charset="0"/>
                <a:cs typeface="KingsBureauGrot FiveOne" charset="0"/>
              </a:rPr>
              <a:t>. </a:t>
            </a:r>
          </a:p>
        </p:txBody>
      </p:sp>
      <p:pic>
        <p:nvPicPr>
          <p:cNvPr id="4" name="Picture 3">
            <a:extLst>
              <a:ext uri="{FF2B5EF4-FFF2-40B4-BE49-F238E27FC236}">
                <a16:creationId xmlns:a16="http://schemas.microsoft.com/office/drawing/2014/main" id="{3995581A-BC55-4AC2-8B1C-E946CC7BDAA8}"/>
              </a:ext>
            </a:extLst>
          </p:cNvPr>
          <p:cNvPicPr>
            <a:picLocks noChangeAspect="1"/>
          </p:cNvPicPr>
          <p:nvPr/>
        </p:nvPicPr>
        <p:blipFill>
          <a:blip r:embed="rId5"/>
          <a:stretch>
            <a:fillRect/>
          </a:stretch>
        </p:blipFill>
        <p:spPr>
          <a:xfrm>
            <a:off x="3320753" y="3447683"/>
            <a:ext cx="4188375" cy="2792250"/>
          </a:xfrm>
          <a:prstGeom prst="rect">
            <a:avLst/>
          </a:prstGeom>
        </p:spPr>
      </p:pic>
      <p:pic>
        <p:nvPicPr>
          <p:cNvPr id="9" name="Audio 8">
            <a:hlinkClick r:id="" action="ppaction://media"/>
            <a:extLst>
              <a:ext uri="{FF2B5EF4-FFF2-40B4-BE49-F238E27FC236}">
                <a16:creationId xmlns:a16="http://schemas.microsoft.com/office/drawing/2014/main" id="{74AEC038-DA1A-471A-AF06-8E5ADCFE00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65421518"/>
      </p:ext>
    </p:extLst>
  </p:cSld>
  <p:clrMapOvr>
    <a:masterClrMapping/>
  </p:clrMapOvr>
  <p:transition advTm="520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Who to contact</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287867" y="1672424"/>
            <a:ext cx="10513483" cy="4538133"/>
          </a:xfrm>
        </p:spPr>
        <p:txBody>
          <a:bodyPr>
            <a:normAutofit/>
          </a:bodyPr>
          <a:lstStyle/>
          <a:p>
            <a:pPr lvl="1"/>
            <a:endParaRPr lang="en-GB" dirty="0">
              <a:latin typeface="KingsBureauGrot ThreeSeven" panose="02000506050000020004" pitchFamily="2" charset="0"/>
            </a:endParaRPr>
          </a:p>
          <a:p>
            <a:pPr lvl="1"/>
            <a:r>
              <a:rPr lang="en-GB" sz="2400" b="1" dirty="0">
                <a:latin typeface="KingsBureauGrot FiveOne" panose="02000506040000020004" pitchFamily="2" charset="0"/>
              </a:rPr>
              <a:t>Queries related to your course/programme:</a:t>
            </a:r>
            <a:r>
              <a:rPr lang="en-GB" sz="2400" dirty="0">
                <a:latin typeface="KingsBureauGrot FiveOne" panose="02000506040000020004" pitchFamily="2" charset="0"/>
              </a:rPr>
              <a:t> Programme officer </a:t>
            </a:r>
          </a:p>
          <a:p>
            <a:pPr lvl="1"/>
            <a:endParaRPr lang="en-GB" dirty="0">
              <a:latin typeface="KingsBureauGrot ThreeSeven" panose="02000506050000020004" pitchFamily="2" charset="0"/>
            </a:endParaRPr>
          </a:p>
          <a:p>
            <a:pPr lvl="1"/>
            <a:r>
              <a:rPr lang="en-GB" sz="2400" b="1" dirty="0">
                <a:latin typeface="KingsBureauGrot FiveOne" panose="02000506040000020004" pitchFamily="2" charset="0"/>
              </a:rPr>
              <a:t>Module queries: </a:t>
            </a:r>
            <a:r>
              <a:rPr lang="en-GB" sz="2400" dirty="0">
                <a:latin typeface="KingsBureauGrot FiveOne" panose="02000506040000020004" pitchFamily="2" charset="0"/>
              </a:rPr>
              <a:t>Module lecturer</a:t>
            </a:r>
          </a:p>
          <a:p>
            <a:pPr lvl="1"/>
            <a:endParaRPr lang="en-GB" dirty="0">
              <a:latin typeface="KingsBureauGrot ThreeSeven" panose="02000506050000020004" pitchFamily="2" charset="0"/>
            </a:endParaRPr>
          </a:p>
          <a:p>
            <a:r>
              <a:rPr lang="en-GB" sz="2400" dirty="0">
                <a:latin typeface="KingsBureauGrot FiveOne" panose="02000506040000020004" pitchFamily="2" charset="0"/>
              </a:rPr>
              <a:t>General academic, personal or wellbeing queries: </a:t>
            </a:r>
            <a:r>
              <a:rPr lang="en-GB" sz="2400" b="0" dirty="0">
                <a:latin typeface="KingsBureauGrot FiveOne" panose="02000506040000020004" pitchFamily="2" charset="0"/>
              </a:rPr>
              <a:t>Personal tutor</a:t>
            </a:r>
          </a:p>
          <a:p>
            <a:pPr lvl="1"/>
            <a:endParaRPr lang="en-GB" dirty="0">
              <a:latin typeface="KingsBureauGrot ThreeSeven" panose="02000506050000020004" pitchFamily="2" charset="0"/>
            </a:endParaRPr>
          </a:p>
          <a:p>
            <a:pPr lvl="1"/>
            <a:r>
              <a:rPr lang="en-GB" sz="2400" b="1" dirty="0">
                <a:latin typeface="KingsBureauGrot FiveOne" panose="02000506040000020004" pitchFamily="2" charset="0"/>
              </a:rPr>
              <a:t>Queries not related to your course programme e.g. accommodation, visas, letters confirming your student status: </a:t>
            </a:r>
            <a:r>
              <a:rPr lang="en-GB" sz="2400" dirty="0">
                <a:latin typeface="KingsBureauGrot FiveOne" panose="02000506040000020004" pitchFamily="2" charset="0"/>
              </a:rPr>
              <a:t>Student Services</a:t>
            </a:r>
          </a:p>
        </p:txBody>
      </p:sp>
      <p:pic>
        <p:nvPicPr>
          <p:cNvPr id="6" name="Audio 5">
            <a:hlinkClick r:id="" action="ppaction://media"/>
            <a:extLst>
              <a:ext uri="{FF2B5EF4-FFF2-40B4-BE49-F238E27FC236}">
                <a16:creationId xmlns:a16="http://schemas.microsoft.com/office/drawing/2014/main" id="{7547C19A-1BDE-4FF4-8D34-6E2AE8F3DF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05289245"/>
      </p:ext>
    </p:extLst>
  </p:cSld>
  <p:clrMapOvr>
    <a:masterClrMapping/>
  </p:clrMapOvr>
  <p:transition advTm="4139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006152"/>
            <a:ext cx="10513483" cy="720000"/>
          </a:xfrm>
        </p:spPr>
        <p:txBody>
          <a:bodyPr>
            <a:normAutofit fontScale="90000"/>
          </a:bodyPr>
          <a:lstStyle/>
          <a:p>
            <a:r>
              <a:rPr lang="en-GB" dirty="0">
                <a:latin typeface="KingsBureauGrot ThreeSeven" panose="02000506050000020004" pitchFamily="2" charset="0"/>
              </a:rPr>
              <a:t>How to contact us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79"/>
            <a:ext cx="10513483" cy="5080304"/>
          </a:xfrm>
        </p:spPr>
        <p:txBody>
          <a:bodyPr>
            <a:normAutofit/>
          </a:bodyPr>
          <a:lstStyle/>
          <a:p>
            <a:pPr marL="0" lvl="1">
              <a:lnSpc>
                <a:spcPts val="2000"/>
              </a:lnSpc>
            </a:pPr>
            <a:endParaRPr lang="en-US" sz="1600" dirty="0"/>
          </a:p>
          <a:p>
            <a:pPr marL="0" lvl="1">
              <a:lnSpc>
                <a:spcPts val="2000"/>
              </a:lnSpc>
            </a:pPr>
            <a:endParaRPr lang="en-US" sz="1600" dirty="0"/>
          </a:p>
          <a:p>
            <a:pPr marL="0" lvl="1">
              <a:lnSpc>
                <a:spcPts val="2000"/>
              </a:lnSpc>
            </a:pPr>
            <a:endParaRPr lang="en-US" sz="2400" dirty="0"/>
          </a:p>
          <a:p>
            <a:pPr marL="0" lvl="1">
              <a:lnSpc>
                <a:spcPts val="2000"/>
              </a:lnSpc>
            </a:pPr>
            <a:endParaRPr lang="en-US" sz="2400" dirty="0"/>
          </a:p>
          <a:p>
            <a:pPr marL="0" lvl="1">
              <a:lnSpc>
                <a:spcPts val="2000"/>
              </a:lnSpc>
            </a:pPr>
            <a:endParaRPr lang="en-US" sz="2400" dirty="0"/>
          </a:p>
          <a:p>
            <a:pPr marL="0" lvl="1">
              <a:lnSpc>
                <a:spcPts val="2000"/>
              </a:lnSpc>
            </a:pPr>
            <a:r>
              <a:rPr lang="en-US" sz="2400" dirty="0"/>
              <a:t>There are a number of different ways to contact us and these are outlined on your </a:t>
            </a:r>
          </a:p>
          <a:p>
            <a:pPr marL="0" lvl="1">
              <a:lnSpc>
                <a:spcPts val="2000"/>
              </a:lnSpc>
            </a:pPr>
            <a:r>
              <a:rPr lang="en-US" sz="2400" dirty="0"/>
              <a:t>General Informatics pages on KEATS</a:t>
            </a:r>
          </a:p>
          <a:p>
            <a:pPr marL="0" lvl="1">
              <a:lnSpc>
                <a:spcPts val="2000"/>
              </a:lnSpc>
            </a:pPr>
            <a:endParaRPr lang="en-US" sz="2400" b="1" dirty="0"/>
          </a:p>
          <a:p>
            <a:pPr marL="0" lvl="1">
              <a:lnSpc>
                <a:spcPts val="2000"/>
              </a:lnSpc>
            </a:pPr>
            <a:endParaRPr lang="en-US" sz="2400" b="1" dirty="0"/>
          </a:p>
          <a:p>
            <a:pPr marL="0" lvl="1">
              <a:lnSpc>
                <a:spcPts val="2000"/>
              </a:lnSpc>
            </a:pPr>
            <a:r>
              <a:rPr lang="en-US" sz="2400" b="1" dirty="0"/>
              <a:t>Microsoft Teams chat is not to be used to contact any member of staff directly</a:t>
            </a:r>
          </a:p>
        </p:txBody>
      </p:sp>
      <p:pic>
        <p:nvPicPr>
          <p:cNvPr id="4" name="Picture 3"/>
          <p:cNvPicPr>
            <a:picLocks noChangeAspect="1"/>
          </p:cNvPicPr>
          <p:nvPr/>
        </p:nvPicPr>
        <p:blipFill>
          <a:blip r:embed="rId5"/>
          <a:stretch>
            <a:fillRect/>
          </a:stretch>
        </p:blipFill>
        <p:spPr>
          <a:xfrm>
            <a:off x="8022850" y="636706"/>
            <a:ext cx="3287788" cy="1438720"/>
          </a:xfrm>
          <a:prstGeom prst="rect">
            <a:avLst/>
          </a:prstGeom>
        </p:spPr>
      </p:pic>
      <p:pic>
        <p:nvPicPr>
          <p:cNvPr id="6" name="Audio 5">
            <a:hlinkClick r:id="" action="ppaction://media"/>
            <a:extLst>
              <a:ext uri="{FF2B5EF4-FFF2-40B4-BE49-F238E27FC236}">
                <a16:creationId xmlns:a16="http://schemas.microsoft.com/office/drawing/2014/main" id="{488D0AEB-C9C4-45AE-8176-10F7FC657C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09294207"/>
      </p:ext>
    </p:extLst>
  </p:cSld>
  <p:clrMapOvr>
    <a:masterClrMapping/>
  </p:clrMapOvr>
  <p:transition advTm="359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Computer Credentials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lstStyle/>
          <a:p>
            <a:pPr lvl="1"/>
            <a:endParaRPr lang="en-GB" dirty="0">
              <a:latin typeface="KingsBureauGrot ThreeSeven" panose="02000506050000020004" pitchFamily="2" charset="0"/>
            </a:endParaRPr>
          </a:p>
          <a:p>
            <a:pPr lvl="1"/>
            <a:endParaRPr lang="en-GB" dirty="0">
              <a:latin typeface="KingsBureauGrot ThreeSeven" panose="02000506050000020004" pitchFamily="2" charset="0"/>
            </a:endParaRPr>
          </a:p>
          <a:p>
            <a:r>
              <a:rPr lang="en-GB" dirty="0">
                <a:latin typeface="KingsBureauGrot FiveOne" panose="02000506040000020004" pitchFamily="2" charset="0"/>
              </a:rPr>
              <a:t>K-number</a:t>
            </a:r>
          </a:p>
          <a:p>
            <a:pPr lvl="1"/>
            <a:r>
              <a:rPr lang="en-GB" dirty="0">
                <a:latin typeface="KingsBureauGrot FiveOne" panose="02000506040000020004" pitchFamily="2" charset="0"/>
              </a:rPr>
              <a:t>Email, KEATS, Student Records, login to College computers</a:t>
            </a:r>
          </a:p>
          <a:p>
            <a:pPr lvl="1"/>
            <a:endParaRPr lang="en-GB" dirty="0">
              <a:latin typeface="KingsBureauGrot FiveOne" panose="02000506040000020004" pitchFamily="2" charset="0"/>
            </a:endParaRPr>
          </a:p>
          <a:p>
            <a:r>
              <a:rPr lang="en-GB" dirty="0">
                <a:latin typeface="KingsBureauGrot FiveOne" panose="02000506040000020004" pitchFamily="2" charset="0"/>
              </a:rPr>
              <a:t>IT queries: </a:t>
            </a:r>
          </a:p>
          <a:p>
            <a:pPr lvl="1"/>
            <a:r>
              <a:rPr lang="en-GB" dirty="0">
                <a:latin typeface="KingsBureauGrot FiveOne" panose="02000506040000020004" pitchFamily="2" charset="0"/>
                <a:hlinkClick r:id="rId4"/>
              </a:rPr>
              <a:t>8888@kcl.ac.uk</a:t>
            </a:r>
            <a:endParaRPr lang="en-GB" dirty="0">
              <a:latin typeface="KingsBureauGrot FiveOne" panose="02000506040000020004" pitchFamily="2" charset="0"/>
            </a:endParaRPr>
          </a:p>
          <a:p>
            <a:pPr lvl="1"/>
            <a:endParaRPr lang="en-GB" dirty="0">
              <a:latin typeface="KingsBureauGrot ThreeSeven" panose="02000506050000020004" pitchFamily="2" charset="0"/>
            </a:endParaRPr>
          </a:p>
        </p:txBody>
      </p:sp>
      <p:pic>
        <p:nvPicPr>
          <p:cNvPr id="4" name="Picture 3"/>
          <p:cNvPicPr>
            <a:picLocks noChangeAspect="1"/>
          </p:cNvPicPr>
          <p:nvPr/>
        </p:nvPicPr>
        <p:blipFill>
          <a:blip r:embed="rId5"/>
          <a:stretch>
            <a:fillRect/>
          </a:stretch>
        </p:blipFill>
        <p:spPr>
          <a:xfrm>
            <a:off x="7339856" y="4220901"/>
            <a:ext cx="3596987" cy="2347443"/>
          </a:xfrm>
          <a:prstGeom prst="rect">
            <a:avLst/>
          </a:prstGeom>
        </p:spPr>
      </p:pic>
      <p:pic>
        <p:nvPicPr>
          <p:cNvPr id="6" name="Audio 5">
            <a:hlinkClick r:id="" action="ppaction://media"/>
            <a:extLst>
              <a:ext uri="{FF2B5EF4-FFF2-40B4-BE49-F238E27FC236}">
                <a16:creationId xmlns:a16="http://schemas.microsoft.com/office/drawing/2014/main" id="{789128C1-1CA8-4584-BF83-7D87BA08EE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08444692"/>
      </p:ext>
    </p:extLst>
  </p:cSld>
  <p:clrMapOvr>
    <a:masterClrMapping/>
  </p:clrMapOvr>
  <p:transition advTm="559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060434" y="1294540"/>
            <a:ext cx="5080596" cy="5089105"/>
          </a:xfrm>
          <a:prstGeom prst="rect">
            <a:avLst/>
          </a:prstGeom>
        </p:spPr>
      </p:pic>
      <p:sp>
        <p:nvSpPr>
          <p:cNvPr id="6" name="Title 2"/>
          <p:cNvSpPr txBox="1">
            <a:spLocks/>
          </p:cNvSpPr>
          <p:nvPr/>
        </p:nvSpPr>
        <p:spPr>
          <a:xfrm>
            <a:off x="672271" y="775063"/>
            <a:ext cx="7670540" cy="706168"/>
          </a:xfrm>
          <a:prstGeom prst="rect">
            <a:avLst/>
          </a:prstGeom>
        </p:spPr>
        <p:txBody>
          <a:bodyPr vert="horz" lIns="0" tIns="0" rIns="0" bIns="0" rtlCol="0" anchor="t" anchorCtr="0">
            <a:normAutofit fontScale="85000" lnSpcReduction="10000"/>
          </a:bodyPr>
          <a:lstStyle>
            <a:lvl1pPr algn="l" defTabSz="181869" rtl="0" eaLnBrk="1" latinLnBrk="0" hangingPunct="1">
              <a:spcBef>
                <a:spcPct val="0"/>
              </a:spcBef>
              <a:buNone/>
              <a:defRPr sz="3200" b="1" i="0" kern="1200">
                <a:solidFill>
                  <a:schemeClr val="tx2"/>
                </a:solidFill>
                <a:latin typeface="KingsBureauGrot ThreeSeven" charset="0"/>
                <a:ea typeface="KingsBureauGrot ThreeSeven" charset="0"/>
                <a:cs typeface="KingsBureauGrot ThreeSeven" charset="0"/>
              </a:defRPr>
            </a:lvl1pPr>
          </a:lstStyle>
          <a:p>
            <a:pPr defTabSz="181865">
              <a:defRPr/>
            </a:pPr>
            <a:r>
              <a:rPr lang="en-US" dirty="0">
                <a:solidFill>
                  <a:schemeClr val="accent5"/>
                </a:solidFill>
              </a:rPr>
              <a:t>Difference between  Student Number and K Number</a:t>
            </a:r>
          </a:p>
          <a:p>
            <a:pPr defTabSz="181865">
              <a:defRPr/>
            </a:pPr>
            <a:endParaRPr lang="en-US" dirty="0">
              <a:solidFill>
                <a:srgbClr val="596469"/>
              </a:solidFill>
            </a:endParaRPr>
          </a:p>
        </p:txBody>
      </p:sp>
      <p:pic>
        <p:nvPicPr>
          <p:cNvPr id="2" name="Audio 1">
            <a:hlinkClick r:id="" action="ppaction://media"/>
            <a:extLst>
              <a:ext uri="{FF2B5EF4-FFF2-40B4-BE49-F238E27FC236}">
                <a16:creationId xmlns:a16="http://schemas.microsoft.com/office/drawing/2014/main" id="{E8E787F7-1B8D-4468-8B07-E63104D7BA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98722729"/>
      </p:ext>
    </p:extLst>
  </p:cSld>
  <p:clrMapOvr>
    <a:masterClrMapping/>
  </p:clrMapOvr>
  <p:transition advTm="6801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Emails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normAutofit fontScale="77500" lnSpcReduction="20000"/>
          </a:bodyPr>
          <a:lstStyle/>
          <a:p>
            <a:endParaRPr lang="en-GB" sz="4000" dirty="0">
              <a:latin typeface="KingsBureauGrot FiveOne" panose="02000506040000020004" pitchFamily="2" charset="0"/>
            </a:endParaRPr>
          </a:p>
          <a:p>
            <a:r>
              <a:rPr lang="en-GB" sz="4000" dirty="0">
                <a:latin typeface="KingsBureauGrot FiveOne" panose="02000506040000020004" pitchFamily="2" charset="0"/>
              </a:rPr>
              <a:t>Only use your kcl.ac.uk email address to email us</a:t>
            </a:r>
          </a:p>
          <a:p>
            <a:endParaRPr lang="en-GB" sz="4000" dirty="0">
              <a:latin typeface="KingsBureauGrot FiveOne" panose="02000506040000020004" pitchFamily="2" charset="0"/>
            </a:endParaRPr>
          </a:p>
          <a:p>
            <a:r>
              <a:rPr lang="en-GB" sz="4000" dirty="0">
                <a:latin typeface="KingsBureauGrot FiveOne" panose="02000506040000020004" pitchFamily="2" charset="0"/>
              </a:rPr>
              <a:t>Check it daily!</a:t>
            </a:r>
          </a:p>
          <a:p>
            <a:endParaRPr lang="en-GB" sz="4000" dirty="0">
              <a:latin typeface="KingsBureauGrot FiveOne" panose="02000506040000020004" pitchFamily="2" charset="0"/>
            </a:endParaRPr>
          </a:p>
          <a:p>
            <a:r>
              <a:rPr lang="en-GB" sz="4000" dirty="0">
                <a:latin typeface="KingsBureauGrot FiveOne" panose="02000506040000020004" pitchFamily="2" charset="0"/>
              </a:rPr>
              <a:t>Email Signature: </a:t>
            </a:r>
          </a:p>
          <a:p>
            <a:pPr marL="387341" lvl="1" indent="-380990">
              <a:buFont typeface="Arial" panose="020B0604020202020204" pitchFamily="34" charset="0"/>
              <a:buChar char="•"/>
            </a:pPr>
            <a:r>
              <a:rPr lang="en-GB" sz="4000" dirty="0">
                <a:latin typeface="KingsBureauGrot FiveOne" panose="02000506040000020004" pitchFamily="2" charset="0"/>
              </a:rPr>
              <a:t>name </a:t>
            </a:r>
          </a:p>
          <a:p>
            <a:pPr marL="387341" lvl="1" indent="-380990">
              <a:buFont typeface="Arial" panose="020B0604020202020204" pitchFamily="34" charset="0"/>
              <a:buChar char="•"/>
            </a:pPr>
            <a:r>
              <a:rPr lang="en-GB" sz="4000" dirty="0">
                <a:latin typeface="KingsBureauGrot FiveOne" panose="02000506040000020004" pitchFamily="2" charset="0"/>
              </a:rPr>
              <a:t>student number</a:t>
            </a:r>
          </a:p>
          <a:p>
            <a:pPr marL="387341" lvl="1" indent="-380990">
              <a:buFont typeface="Arial" panose="020B0604020202020204" pitchFamily="34" charset="0"/>
              <a:buChar char="•"/>
            </a:pPr>
            <a:r>
              <a:rPr lang="en-GB" sz="4000" dirty="0">
                <a:latin typeface="KingsBureauGrot FiveOne" panose="02000506040000020004" pitchFamily="2" charset="0"/>
              </a:rPr>
              <a:t>programme of study </a:t>
            </a:r>
          </a:p>
          <a:p>
            <a:pPr marL="387341" lvl="1" indent="-380990">
              <a:buFont typeface="Arial" panose="020B0604020202020204" pitchFamily="34" charset="0"/>
              <a:buChar char="•"/>
            </a:pPr>
            <a:r>
              <a:rPr lang="en-GB" sz="4000" dirty="0">
                <a:latin typeface="KingsBureauGrot FiveOne" panose="02000506040000020004" pitchFamily="2" charset="0"/>
              </a:rPr>
              <a:t>year of study (undergraduate students only) </a:t>
            </a:r>
          </a:p>
        </p:txBody>
      </p:sp>
      <p:pic>
        <p:nvPicPr>
          <p:cNvPr id="2" name="Picture 1"/>
          <p:cNvPicPr>
            <a:picLocks noChangeAspect="1"/>
          </p:cNvPicPr>
          <p:nvPr/>
        </p:nvPicPr>
        <p:blipFill>
          <a:blip r:embed="rId4"/>
          <a:stretch>
            <a:fillRect/>
          </a:stretch>
        </p:blipFill>
        <p:spPr>
          <a:xfrm>
            <a:off x="7467778" y="3208387"/>
            <a:ext cx="3190696" cy="2872075"/>
          </a:xfrm>
          <a:prstGeom prst="rect">
            <a:avLst/>
          </a:prstGeom>
        </p:spPr>
      </p:pic>
      <p:pic>
        <p:nvPicPr>
          <p:cNvPr id="4" name="Audio 3">
            <a:hlinkClick r:id="" action="ppaction://media"/>
            <a:extLst>
              <a:ext uri="{FF2B5EF4-FFF2-40B4-BE49-F238E27FC236}">
                <a16:creationId xmlns:a16="http://schemas.microsoft.com/office/drawing/2014/main" id="{11EB9055-BD0B-423A-8554-454120D306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04543024"/>
      </p:ext>
    </p:extLst>
  </p:cSld>
  <p:clrMapOvr>
    <a:masterClrMapping/>
  </p:clrMapOvr>
  <p:transition advTm="8732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7" y="720000"/>
            <a:ext cx="6672376" cy="720000"/>
          </a:xfrm>
        </p:spPr>
        <p:txBody>
          <a:bodyPr/>
          <a:lstStyle/>
          <a:p>
            <a:r>
              <a:rPr lang="en-GB" dirty="0"/>
              <a:t>Response expectations </a:t>
            </a:r>
          </a:p>
        </p:txBody>
      </p:sp>
      <p:sp>
        <p:nvSpPr>
          <p:cNvPr id="3" name="Content Placeholder 2"/>
          <p:cNvSpPr>
            <a:spLocks noGrp="1"/>
          </p:cNvSpPr>
          <p:nvPr>
            <p:ph sz="quarter" idx="12"/>
          </p:nvPr>
        </p:nvSpPr>
        <p:spPr>
          <a:xfrm>
            <a:off x="858888" y="1746328"/>
            <a:ext cx="9820689" cy="929512"/>
          </a:xfrm>
        </p:spPr>
        <p:txBody>
          <a:bodyPr>
            <a:normAutofit/>
          </a:bodyPr>
          <a:lstStyle/>
          <a:p>
            <a:r>
              <a:rPr lang="en-GB" b="0" dirty="0">
                <a:latin typeface="KingsBureauGrot FiveOne" panose="02000506040000020004" pitchFamily="2" charset="0"/>
              </a:rPr>
              <a:t>We aim to respond to your queries in a timely manner; more details of when you can expect a response are outlined on the General Informatics pages on KEATS</a:t>
            </a:r>
          </a:p>
        </p:txBody>
      </p:sp>
      <p:pic>
        <p:nvPicPr>
          <p:cNvPr id="4" name="Picture 3"/>
          <p:cNvPicPr>
            <a:picLocks noChangeAspect="1"/>
          </p:cNvPicPr>
          <p:nvPr/>
        </p:nvPicPr>
        <p:blipFill>
          <a:blip r:embed="rId4"/>
          <a:stretch>
            <a:fillRect/>
          </a:stretch>
        </p:blipFill>
        <p:spPr>
          <a:xfrm>
            <a:off x="3017134" y="2675841"/>
            <a:ext cx="5139140" cy="3613071"/>
          </a:xfrm>
          <a:prstGeom prst="rect">
            <a:avLst/>
          </a:prstGeom>
        </p:spPr>
      </p:pic>
      <p:pic>
        <p:nvPicPr>
          <p:cNvPr id="5" name="Audio 4">
            <a:hlinkClick r:id="" action="ppaction://media"/>
            <a:extLst>
              <a:ext uri="{FF2B5EF4-FFF2-40B4-BE49-F238E27FC236}">
                <a16:creationId xmlns:a16="http://schemas.microsoft.com/office/drawing/2014/main" id="{B410A990-72A8-45C6-B2B9-9494A5C081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22144295"/>
      </p:ext>
    </p:extLst>
  </p:cSld>
  <p:clrMapOvr>
    <a:masterClrMapping/>
  </p:clrMapOvr>
  <p:transition advTm="3786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867" y="1120952"/>
            <a:ext cx="10513483" cy="720000"/>
          </a:xfrm>
        </p:spPr>
        <p:txBody>
          <a:bodyPr>
            <a:normAutofit fontScale="90000"/>
          </a:bodyPr>
          <a:lstStyle/>
          <a:p>
            <a:r>
              <a:rPr lang="en-GB" dirty="0">
                <a:latin typeface="KingsBureauGrot ThreeSeven" panose="02000506050000020004" pitchFamily="2" charset="0"/>
              </a:rPr>
              <a:t>Key Resources</a:t>
            </a:r>
            <a:br>
              <a:rPr lang="en-GB" dirty="0">
                <a:latin typeface="KingsBureauGrot ThreeSeven" panose="02000506050000020004" pitchFamily="2" charset="0"/>
              </a:rPr>
            </a:br>
            <a:endParaRPr lang="en-US" dirty="0"/>
          </a:p>
        </p:txBody>
      </p:sp>
      <p:sp>
        <p:nvSpPr>
          <p:cNvPr id="5" name="Content Placeholder 4"/>
          <p:cNvSpPr>
            <a:spLocks noGrp="1"/>
          </p:cNvSpPr>
          <p:nvPr>
            <p:ph sz="quarter" idx="12"/>
          </p:nvPr>
        </p:nvSpPr>
        <p:spPr>
          <a:xfrm>
            <a:off x="542511" y="1705980"/>
            <a:ext cx="10513483" cy="4538133"/>
          </a:xfrm>
        </p:spPr>
        <p:txBody>
          <a:bodyPr>
            <a:normAutofit/>
          </a:bodyPr>
          <a:lstStyle/>
          <a:p>
            <a:endParaRPr lang="en-GB" sz="2400" dirty="0">
              <a:latin typeface="KingsBureauGrot FiveOne" panose="02000506040000020004" pitchFamily="2" charset="0"/>
            </a:endParaRPr>
          </a:p>
          <a:p>
            <a:endParaRPr lang="en-GB" sz="2400" dirty="0">
              <a:latin typeface="KingsBureauGrot FiveOne" panose="02000506040000020004" pitchFamily="2" charset="0"/>
            </a:endParaRPr>
          </a:p>
          <a:p>
            <a:r>
              <a:rPr lang="en-GB" sz="2400" dirty="0">
                <a:latin typeface="KingsBureauGrot FiveOne" panose="02000506040000020004" pitchFamily="2" charset="0"/>
              </a:rPr>
              <a:t>keats.kcl.ac.uk </a:t>
            </a:r>
          </a:p>
          <a:p>
            <a:endParaRPr lang="en-GB" sz="2400" dirty="0">
              <a:latin typeface="KingsBureauGrot FiveOne" panose="02000506040000020004" pitchFamily="2" charset="0"/>
            </a:endParaRPr>
          </a:p>
          <a:p>
            <a:r>
              <a:rPr lang="en-GB" sz="2400" dirty="0">
                <a:latin typeface="KingsBureauGrot FiveOne" panose="02000506040000020004" pitchFamily="2" charset="0"/>
              </a:rPr>
              <a:t>Department Handbook: </a:t>
            </a:r>
          </a:p>
          <a:p>
            <a:endParaRPr lang="en-GB" sz="2400" dirty="0">
              <a:latin typeface="KingsBureauGrot FiveOne" panose="02000506040000020004" pitchFamily="2" charset="0"/>
              <a:sym typeface="Wingdings" panose="05000000000000000000" pitchFamily="2" charset="2"/>
            </a:endParaRPr>
          </a:p>
          <a:p>
            <a:r>
              <a:rPr lang="en-GB" sz="2400" dirty="0">
                <a:latin typeface="KingsBureauGrot FiveOne" panose="02000506040000020004" pitchFamily="2" charset="0"/>
                <a:sym typeface="Wingdings" panose="05000000000000000000" pitchFamily="2" charset="2"/>
              </a:rPr>
              <a:t>Log into KEATS Search for ‘Informatics Handbook’ Informatics Handbook 2020-2021</a:t>
            </a:r>
          </a:p>
          <a:p>
            <a:pPr lvl="1"/>
            <a:endParaRPr lang="en-GB" sz="2400" dirty="0">
              <a:latin typeface="KingsBureauGrot ThreeSeven" panose="02000506050000020004" pitchFamily="2" charset="0"/>
            </a:endParaRPr>
          </a:p>
        </p:txBody>
      </p:sp>
      <p:pic>
        <p:nvPicPr>
          <p:cNvPr id="4" name="Picture 3">
            <a:extLst>
              <a:ext uri="{FF2B5EF4-FFF2-40B4-BE49-F238E27FC236}">
                <a16:creationId xmlns:a16="http://schemas.microsoft.com/office/drawing/2014/main" id="{13A05AEE-E103-4A8B-B272-18B48C872151}"/>
              </a:ext>
            </a:extLst>
          </p:cNvPr>
          <p:cNvPicPr>
            <a:picLocks noChangeAspect="1"/>
          </p:cNvPicPr>
          <p:nvPr/>
        </p:nvPicPr>
        <p:blipFill>
          <a:blip r:embed="rId5"/>
          <a:stretch>
            <a:fillRect/>
          </a:stretch>
        </p:blipFill>
        <p:spPr>
          <a:xfrm>
            <a:off x="5421085" y="419878"/>
            <a:ext cx="4770071" cy="4049486"/>
          </a:xfrm>
          <a:prstGeom prst="rect">
            <a:avLst/>
          </a:prstGeom>
        </p:spPr>
      </p:pic>
      <p:pic>
        <p:nvPicPr>
          <p:cNvPr id="6" name="Audio 5">
            <a:hlinkClick r:id="" action="ppaction://media"/>
            <a:extLst>
              <a:ext uri="{FF2B5EF4-FFF2-40B4-BE49-F238E27FC236}">
                <a16:creationId xmlns:a16="http://schemas.microsoft.com/office/drawing/2014/main" id="{AD60A834-1FA3-4764-A03C-B3C6589A32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1258122"/>
      </p:ext>
    </p:extLst>
  </p:cSld>
  <p:clrMapOvr>
    <a:masterClrMapping/>
  </p:clrMapOvr>
  <p:transition advTm="7502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5BDF-30FB-4B9E-9348-905C80BF8493}"/>
              </a:ext>
            </a:extLst>
          </p:cNvPr>
          <p:cNvSpPr>
            <a:spLocks noGrp="1"/>
          </p:cNvSpPr>
          <p:nvPr>
            <p:ph type="title"/>
          </p:nvPr>
        </p:nvSpPr>
        <p:spPr/>
        <p:txBody>
          <a:bodyPr/>
          <a:lstStyle/>
          <a:p>
            <a:r>
              <a:rPr lang="en-GB" dirty="0"/>
              <a:t>Teaching</a:t>
            </a:r>
          </a:p>
        </p:txBody>
      </p:sp>
      <p:sp>
        <p:nvSpPr>
          <p:cNvPr id="3" name="Content Placeholder 2">
            <a:extLst>
              <a:ext uri="{FF2B5EF4-FFF2-40B4-BE49-F238E27FC236}">
                <a16:creationId xmlns:a16="http://schemas.microsoft.com/office/drawing/2014/main" id="{B277E6DC-C598-407F-82E8-E27194BA31C4}"/>
              </a:ext>
            </a:extLst>
          </p:cNvPr>
          <p:cNvSpPr>
            <a:spLocks noGrp="1"/>
          </p:cNvSpPr>
          <p:nvPr>
            <p:ph sz="quarter" idx="12"/>
          </p:nvPr>
        </p:nvSpPr>
        <p:spPr>
          <a:xfrm>
            <a:off x="287866" y="1357852"/>
            <a:ext cx="10513483" cy="4538133"/>
          </a:xfrm>
        </p:spPr>
        <p:txBody>
          <a:bodyPr>
            <a:normAutofit fontScale="25000" lnSpcReduction="20000"/>
          </a:bodyPr>
          <a:lstStyle/>
          <a:p>
            <a:r>
              <a:rPr lang="en-GB" sz="4800" dirty="0">
                <a:latin typeface="KingsBureauGrot FiveOne" panose="02000506040000020004" pitchFamily="2" charset="0"/>
              </a:rPr>
              <a:t>Asynchronous (not live and not on your timetable)</a:t>
            </a:r>
          </a:p>
          <a:p>
            <a:r>
              <a:rPr lang="en-GB" sz="4800" b="0" i="1" dirty="0">
                <a:latin typeface="KingsBureauGrot FiveOne" panose="02000506040000020004" pitchFamily="2" charset="0"/>
              </a:rPr>
              <a:t>Lectures</a:t>
            </a:r>
          </a:p>
          <a:p>
            <a:pPr>
              <a:lnSpc>
                <a:spcPct val="107000"/>
              </a:lnSpc>
              <a:spcAft>
                <a:spcPts val="800"/>
              </a:spcAft>
            </a:pPr>
            <a:r>
              <a:rPr lang="en-GB" sz="4800" b="0" dirty="0">
                <a:effectLst/>
                <a:latin typeface="KingsBureauGrot FiveOne" panose="02000506040000020004" pitchFamily="2" charset="0"/>
                <a:ea typeface="Calibri" panose="020F0502020204030204" pitchFamily="34" charset="0"/>
                <a:cs typeface="Calibri" panose="020F0502020204030204" pitchFamily="34" charset="0"/>
              </a:rPr>
              <a:t>The format of this will vary from module to module but could include:</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4800" b="0" dirty="0">
                <a:effectLst/>
                <a:latin typeface="KingsBureauGrot FiveOne" panose="02000506040000020004" pitchFamily="2" charset="0"/>
                <a:ea typeface="Times New Roman" panose="02020603050405020304" pitchFamily="18" charset="0"/>
                <a:cs typeface="Calibri" panose="020F0502020204030204" pitchFamily="34" charset="0"/>
              </a:rPr>
              <a:t>Recorded material, split into 5-to-15-minute chunks </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4800" b="0" dirty="0">
                <a:effectLst/>
                <a:latin typeface="KingsBureauGrot FiveOne" panose="02000506040000020004" pitchFamily="2" charset="0"/>
                <a:ea typeface="Times New Roman" panose="02020603050405020304" pitchFamily="18" charset="0"/>
                <a:cs typeface="Calibri" panose="020F0502020204030204" pitchFamily="34" charset="0"/>
              </a:rPr>
              <a:t>Reading of articles, book chapters etc. </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4800" b="0" dirty="0">
                <a:effectLst/>
                <a:latin typeface="KingsBureauGrot FiveOne" panose="02000506040000020004" pitchFamily="2" charset="0"/>
                <a:ea typeface="Times New Roman" panose="02020603050405020304" pitchFamily="18" charset="0"/>
                <a:cs typeface="Calibri" panose="020F0502020204030204" pitchFamily="34" charset="0"/>
              </a:rPr>
              <a:t>Self-assessment activities</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r>
              <a:rPr lang="en-GB" sz="4800" dirty="0">
                <a:latin typeface="KingsBureauGrot FiveOne" panose="02000506040000020004" pitchFamily="2" charset="0"/>
              </a:rPr>
              <a:t>Synchronous (live and on your timetable)</a:t>
            </a:r>
          </a:p>
          <a:p>
            <a:r>
              <a:rPr lang="en-GB" sz="4800" b="0" i="1" dirty="0">
                <a:latin typeface="KingsBureauGrot FiveOne" panose="02000506040000020004" pitchFamily="2" charset="0"/>
              </a:rPr>
              <a:t>Large group tutorials </a:t>
            </a:r>
          </a:p>
          <a:p>
            <a:pPr marL="285750" indent="-285750">
              <a:buFont typeface="Arial" panose="020B0604020202020204" pitchFamily="34" charset="0"/>
              <a:buChar char="•"/>
            </a:pPr>
            <a:r>
              <a:rPr lang="en-GB" sz="4800" b="0" dirty="0">
                <a:effectLst/>
                <a:latin typeface="KingsBureauGrot FiveOne" panose="02000506040000020004" pitchFamily="2" charset="0"/>
                <a:ea typeface="Calibri" panose="020F0502020204030204" pitchFamily="34" charset="0"/>
                <a:cs typeface="Calibri" panose="020F0502020204030204" pitchFamily="34" charset="0"/>
              </a:rPr>
              <a:t>These will be online, live and interactive</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r>
              <a:rPr lang="en-GB" sz="4800" b="0" i="1" dirty="0">
                <a:latin typeface="KingsBureauGrot FiveOne" panose="02000506040000020004" pitchFamily="2" charset="0"/>
              </a:rPr>
              <a:t>Small group tutorials </a:t>
            </a:r>
          </a:p>
          <a:p>
            <a:pPr marL="285750" indent="-285750">
              <a:lnSpc>
                <a:spcPct val="107000"/>
              </a:lnSpc>
              <a:spcAft>
                <a:spcPts val="800"/>
              </a:spcAft>
              <a:buFont typeface="Arial" panose="020B0604020202020204" pitchFamily="34" charset="0"/>
              <a:buChar char="•"/>
            </a:pPr>
            <a:r>
              <a:rPr lang="en-GB" sz="4800" b="0" dirty="0">
                <a:effectLst/>
                <a:latin typeface="KingsBureauGrot FiveOne" panose="02000506040000020004" pitchFamily="2" charset="0"/>
                <a:ea typeface="Calibri" panose="020F0502020204030204" pitchFamily="34" charset="0"/>
                <a:cs typeface="Calibri" panose="020F0502020204030204" pitchFamily="34" charset="0"/>
              </a:rPr>
              <a:t>Small-group tutorials will vary from module to module; some modules may only have small-group tutorials every other week whilst others may have them every week</a:t>
            </a:r>
          </a:p>
          <a:p>
            <a:pPr marL="285750" indent="-285750">
              <a:lnSpc>
                <a:spcPct val="107000"/>
              </a:lnSpc>
              <a:spcAft>
                <a:spcPts val="800"/>
              </a:spcAft>
              <a:buFont typeface="Arial" panose="020B0604020202020204" pitchFamily="34" charset="0"/>
              <a:buChar char="•"/>
            </a:pPr>
            <a:r>
              <a:rPr lang="en-GB" sz="4800" b="0" dirty="0">
                <a:effectLst/>
                <a:latin typeface="KingsBureauGrot FiveOne" panose="02000506040000020004" pitchFamily="2" charset="0"/>
                <a:ea typeface="Calibri" panose="020F0502020204030204" pitchFamily="34" charset="0"/>
                <a:cs typeface="Calibri" panose="020F0502020204030204" pitchFamily="34" charset="0"/>
              </a:rPr>
              <a:t>Some modules may have the option of small-group tutorials on campus (where this is the case, there will also be an online option for those not in London), whilst small-group tutorials for other modules will be solely online. This is driven by the type of module and the teaching content.</a:t>
            </a:r>
            <a:endParaRPr lang="en-GB" sz="4800" b="0" dirty="0">
              <a:effectLst/>
              <a:latin typeface="KingsBureauGrot FiveOne" panose="02000506040000020004" pitchFamily="2" charset="0"/>
              <a:ea typeface="Calibri" panose="020F0502020204030204" pitchFamily="34" charset="0"/>
              <a:cs typeface="Times New Roman" panose="02020603050405020304" pitchFamily="18" charset="0"/>
            </a:endParaRPr>
          </a:p>
          <a:p>
            <a:endParaRPr lang="en-GB" dirty="0">
              <a:latin typeface="KingsBureauGrot FiveOne" panose="02000506040000020004" pitchFamily="2" charset="0"/>
            </a:endParaRPr>
          </a:p>
        </p:txBody>
      </p:sp>
      <p:pic>
        <p:nvPicPr>
          <p:cNvPr id="5" name="Audio 4">
            <a:hlinkClick r:id="" action="ppaction://media"/>
            <a:extLst>
              <a:ext uri="{FF2B5EF4-FFF2-40B4-BE49-F238E27FC236}">
                <a16:creationId xmlns:a16="http://schemas.microsoft.com/office/drawing/2014/main" id="{07D259D5-C3DF-4A3F-9AB1-E32FA0768F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42858791"/>
      </p:ext>
    </p:extLst>
  </p:cSld>
  <p:clrMapOvr>
    <a:masterClrMapping/>
  </p:clrMapOvr>
  <p:transition advTm="13353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1424</Words>
  <Application>Microsoft Office PowerPoint</Application>
  <PresentationFormat>Widescreen</PresentationFormat>
  <Paragraphs>170</Paragraphs>
  <Slides>17</Slides>
  <Notes>8</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Kings Caslon Display</vt:lpstr>
      <vt:lpstr>Kings Caslon Text</vt:lpstr>
      <vt:lpstr>KingsBureauGrot FiveOne</vt:lpstr>
      <vt:lpstr>KingsBureauGrot ThreeSeven</vt:lpstr>
      <vt:lpstr>Symbol</vt:lpstr>
      <vt:lpstr>Office Theme</vt:lpstr>
      <vt:lpstr>PowerPoint Presentation</vt:lpstr>
      <vt:lpstr>Who to contact </vt:lpstr>
      <vt:lpstr>How to contact us </vt:lpstr>
      <vt:lpstr>Computer Credentials </vt:lpstr>
      <vt:lpstr>PowerPoint Presentation</vt:lpstr>
      <vt:lpstr>Emails </vt:lpstr>
      <vt:lpstr>Response expectations </vt:lpstr>
      <vt:lpstr>Key Resources </vt:lpstr>
      <vt:lpstr>Teaching</vt:lpstr>
      <vt:lpstr>Your timetable </vt:lpstr>
      <vt:lpstr>Your timetable – online only </vt:lpstr>
      <vt:lpstr>Your timetable – online and on campus </vt:lpstr>
      <vt:lpstr>How to find your room on campus </vt:lpstr>
      <vt:lpstr>Getting Involved </vt:lpstr>
      <vt:lpstr>Benefits of becoming a Student representative</vt:lpstr>
      <vt:lpstr>Other Ways to get Involved  </vt:lpstr>
      <vt:lpstr>Campus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Dolan, Rachel</dc:creator>
  <cp:lastModifiedBy>Wambugu, Claire</cp:lastModifiedBy>
  <cp:revision>20</cp:revision>
  <dcterms:created xsi:type="dcterms:W3CDTF">2020-09-08T13:27:20Z</dcterms:created>
  <dcterms:modified xsi:type="dcterms:W3CDTF">2020-09-10T15:42:05Z</dcterms:modified>
</cp:coreProperties>
</file>